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embeddedFontLst>
    <p:embeddedFont>
      <p:font typeface="맑은 고딕" panose="020B0503020000020004" pitchFamily="50" charset="-127"/>
      <p:regular r:id="rId28"/>
      <p:bold r:id="rId29"/>
    </p:embeddedFont>
    <p:embeddedFont>
      <p:font typeface="210 맨발의청춘 L" panose="02020603020101020101" pitchFamily="18" charset="-127"/>
      <p:regular r:id="rId30"/>
    </p:embeddedFont>
    <p:embeddedFont>
      <p:font typeface="a우주소년" panose="02020600000000000000" pitchFamily="18" charset="-127"/>
      <p:regular r:id="rId31"/>
    </p:embeddedFont>
    <p:embeddedFont>
      <p:font typeface="210 오늘밤 R" panose="02020603020101020101" pitchFamily="18" charset="-127"/>
      <p:regular r:id="rId32"/>
    </p:embeddedFont>
    <p:embeddedFont>
      <p:font typeface="a치어리더" panose="02020600000000000000" pitchFamily="18" charset="-127"/>
      <p:regular r:id="rId33"/>
    </p:embeddedFont>
    <p:embeddedFont>
      <p:font typeface="Century Gothic" panose="020B0502020202020204" pitchFamily="34" charset="0"/>
      <p:regular r:id="rId34"/>
      <p:bold r:id="rId35"/>
      <p:italic r:id="rId36"/>
      <p:boldItalic r:id="rId37"/>
    </p:embeddedFont>
    <p:embeddedFont>
      <p:font typeface="a시월구일2" panose="02020600000000000000" pitchFamily="18" charset="-127"/>
      <p:regular r:id="rId38"/>
    </p:embeddedFont>
    <p:embeddedFont>
      <p:font typeface="a발레리나" panose="02020600000000000000" pitchFamily="18" charset="-127"/>
      <p:regular r:id="rId3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4572"/>
    <a:srgbClr val="9CCA48"/>
    <a:srgbClr val="4BB3E7"/>
    <a:srgbClr val="C1E4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42" autoAdjust="0"/>
    <p:restoredTop sz="93466" autoAdjust="0"/>
  </p:normalViewPr>
  <p:slideViewPr>
    <p:cSldViewPr snapToGrid="0">
      <p:cViewPr varScale="1">
        <p:scale>
          <a:sx n="70" d="100"/>
          <a:sy n="70" d="100"/>
        </p:scale>
        <p:origin x="72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8B7116-F134-47F7-83D4-6F2B534EC827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DC6EEB7-2AF4-47DE-96D1-E31781CB2703}">
      <dgm:prSet phldrT="[텍스트]"/>
      <dgm:spPr>
        <a:solidFill>
          <a:schemeClr val="accent6">
            <a:lumMod val="75000"/>
          </a:schemeClr>
        </a:solidFill>
      </dgm:spPr>
      <dgm:t>
        <a:bodyPr/>
        <a:lstStyle/>
        <a:p>
          <a:pPr latinLnBrk="1"/>
          <a:r>
            <a:rPr lang="ko-KR" altLang="en-US" dirty="0" err="1" smtClean="0"/>
            <a:t>메인페이지</a:t>
          </a:r>
          <a:endParaRPr lang="ko-KR" altLang="en-US" dirty="0"/>
        </a:p>
      </dgm:t>
    </dgm:pt>
    <dgm:pt modelId="{2001F4FB-6487-44EF-88BA-ECB58A621060}" type="parTrans" cxnId="{8BB4E2AF-31BD-4EF0-A9F9-99EB72067741}">
      <dgm:prSet/>
      <dgm:spPr/>
      <dgm:t>
        <a:bodyPr/>
        <a:lstStyle/>
        <a:p>
          <a:pPr latinLnBrk="1"/>
          <a:endParaRPr lang="ko-KR" altLang="en-US"/>
        </a:p>
      </dgm:t>
    </dgm:pt>
    <dgm:pt modelId="{D7A04D4E-26C5-49C2-932B-D4337975B89B}" type="sibTrans" cxnId="{8BB4E2AF-31BD-4EF0-A9F9-99EB72067741}">
      <dgm:prSet/>
      <dgm:spPr/>
      <dgm:t>
        <a:bodyPr/>
        <a:lstStyle/>
        <a:p>
          <a:pPr latinLnBrk="1"/>
          <a:endParaRPr lang="ko-KR" altLang="en-US"/>
        </a:p>
      </dgm:t>
    </dgm:pt>
    <dgm:pt modelId="{D9E5EC00-5C5B-4542-8F15-7AA5DAC9BB96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페브리즈</a:t>
          </a:r>
          <a:r>
            <a:rPr lang="ko-KR" altLang="en-US" dirty="0" smtClean="0"/>
            <a:t> 소개</a:t>
          </a:r>
          <a:endParaRPr lang="ko-KR" altLang="en-US" dirty="0"/>
        </a:p>
      </dgm:t>
    </dgm:pt>
    <dgm:pt modelId="{52D37E6A-576A-436C-8A02-A58253B8E0AC}" type="parTrans" cxnId="{8232A3AC-8691-4708-9675-25E09336E203}">
      <dgm:prSet/>
      <dgm:spPr/>
      <dgm:t>
        <a:bodyPr/>
        <a:lstStyle/>
        <a:p>
          <a:pPr latinLnBrk="1"/>
          <a:endParaRPr lang="ko-KR" altLang="en-US"/>
        </a:p>
      </dgm:t>
    </dgm:pt>
    <dgm:pt modelId="{062578BD-4956-4AFB-92C9-D23DB4821C4C}" type="sibTrans" cxnId="{8232A3AC-8691-4708-9675-25E09336E203}">
      <dgm:prSet/>
      <dgm:spPr/>
      <dgm:t>
        <a:bodyPr/>
        <a:lstStyle/>
        <a:p>
          <a:pPr latinLnBrk="1"/>
          <a:endParaRPr lang="ko-KR" altLang="en-US"/>
        </a:p>
      </dgm:t>
    </dgm:pt>
    <dgm:pt modelId="{346A6C89-70FA-4966-98BD-0F990B73052D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페브리즈</a:t>
          </a:r>
          <a:r>
            <a:rPr lang="ko-KR" altLang="en-US" dirty="0" smtClean="0"/>
            <a:t> </a:t>
          </a:r>
          <a:r>
            <a:rPr lang="en-US" altLang="ko-KR" dirty="0" smtClean="0"/>
            <a:t>Shop</a:t>
          </a:r>
          <a:endParaRPr lang="ko-KR" altLang="en-US" dirty="0"/>
        </a:p>
      </dgm:t>
    </dgm:pt>
    <dgm:pt modelId="{675A379D-B352-468B-B92D-1DC2947F0910}" type="parTrans" cxnId="{784D03F0-1EF0-4B05-8738-ECBF258CBCCB}">
      <dgm:prSet/>
      <dgm:spPr/>
      <dgm:t>
        <a:bodyPr/>
        <a:lstStyle/>
        <a:p>
          <a:pPr latinLnBrk="1"/>
          <a:endParaRPr lang="ko-KR" altLang="en-US"/>
        </a:p>
      </dgm:t>
    </dgm:pt>
    <dgm:pt modelId="{00CDCF59-0C8B-456D-8E5F-9891C1A7B6EF}" type="sibTrans" cxnId="{784D03F0-1EF0-4B05-8738-ECBF258CBCCB}">
      <dgm:prSet/>
      <dgm:spPr/>
      <dgm:t>
        <a:bodyPr/>
        <a:lstStyle/>
        <a:p>
          <a:pPr latinLnBrk="1"/>
          <a:endParaRPr lang="ko-KR" altLang="en-US"/>
        </a:p>
      </dgm:t>
    </dgm:pt>
    <dgm:pt modelId="{B6662CE2-9740-4A46-B5FD-C6FE1F6E834A}">
      <dgm:prSet phldrT="[텍스트]"/>
      <dgm:spPr/>
      <dgm:t>
        <a:bodyPr/>
        <a:lstStyle/>
        <a:p>
          <a:pPr latinLnBrk="1"/>
          <a:r>
            <a:rPr lang="ko-KR" altLang="en-US" dirty="0" smtClean="0"/>
            <a:t>안전한 </a:t>
          </a:r>
          <a:r>
            <a:rPr lang="ko-KR" altLang="en-US" dirty="0" err="1" smtClean="0"/>
            <a:t>페브리즈</a:t>
          </a:r>
          <a:endParaRPr lang="ko-KR" altLang="en-US" dirty="0"/>
        </a:p>
      </dgm:t>
    </dgm:pt>
    <dgm:pt modelId="{4A321026-4E5E-49D2-A341-486234AC74F9}" type="parTrans" cxnId="{268E284F-8ADB-40E5-AF9B-9FB5E1B4E58A}">
      <dgm:prSet/>
      <dgm:spPr/>
      <dgm:t>
        <a:bodyPr/>
        <a:lstStyle/>
        <a:p>
          <a:pPr latinLnBrk="1"/>
          <a:endParaRPr lang="ko-KR" altLang="en-US"/>
        </a:p>
      </dgm:t>
    </dgm:pt>
    <dgm:pt modelId="{03ECD4ED-7207-4E86-93A5-7E3C460230A4}" type="sibTrans" cxnId="{268E284F-8ADB-40E5-AF9B-9FB5E1B4E58A}">
      <dgm:prSet/>
      <dgm:spPr/>
      <dgm:t>
        <a:bodyPr/>
        <a:lstStyle/>
        <a:p>
          <a:pPr latinLnBrk="1"/>
          <a:endParaRPr lang="ko-KR" altLang="en-US"/>
        </a:p>
      </dgm:t>
    </dgm:pt>
    <dgm:pt modelId="{0294F850-CABF-4778-8E1B-F680C15BA793}">
      <dgm:prSet phldrT="[텍스트]"/>
      <dgm:spPr/>
      <dgm:t>
        <a:bodyPr/>
        <a:lstStyle/>
        <a:p>
          <a:pPr latinLnBrk="1"/>
          <a:r>
            <a:rPr lang="ko-KR" altLang="en-US" dirty="0" smtClean="0"/>
            <a:t>궁금해요</a:t>
          </a:r>
          <a:endParaRPr lang="ko-KR" altLang="en-US" dirty="0"/>
        </a:p>
      </dgm:t>
    </dgm:pt>
    <dgm:pt modelId="{2CB68AF8-AEC6-4E33-9F24-ACDDED5FBEDF}" type="parTrans" cxnId="{97EE2ACB-FB16-46B3-9A77-3E4A5228B8CA}">
      <dgm:prSet/>
      <dgm:spPr/>
      <dgm:t>
        <a:bodyPr/>
        <a:lstStyle/>
        <a:p>
          <a:pPr latinLnBrk="1"/>
          <a:endParaRPr lang="ko-KR" altLang="en-US"/>
        </a:p>
      </dgm:t>
    </dgm:pt>
    <dgm:pt modelId="{676F3EC3-DB85-4840-9D8E-E262019FB065}" type="sibTrans" cxnId="{97EE2ACB-FB16-46B3-9A77-3E4A5228B8CA}">
      <dgm:prSet/>
      <dgm:spPr/>
      <dgm:t>
        <a:bodyPr/>
        <a:lstStyle/>
        <a:p>
          <a:pPr latinLnBrk="1"/>
          <a:endParaRPr lang="ko-KR" altLang="en-US"/>
        </a:p>
      </dgm:t>
    </dgm:pt>
    <dgm:pt modelId="{3541C870-5D1B-44F5-9C36-017F1ECAF688}">
      <dgm:prSet phldrT="[텍스트]"/>
      <dgm:spPr/>
      <dgm:t>
        <a:bodyPr/>
        <a:lstStyle/>
        <a:p>
          <a:pPr latinLnBrk="1"/>
          <a:r>
            <a:rPr lang="ko-KR" altLang="en-US" dirty="0" smtClean="0"/>
            <a:t>사용후기</a:t>
          </a:r>
          <a:endParaRPr lang="ko-KR" altLang="en-US" dirty="0"/>
        </a:p>
      </dgm:t>
    </dgm:pt>
    <dgm:pt modelId="{191D48C2-8124-4E54-9A26-F2B0263F2B89}" type="parTrans" cxnId="{4550B682-DBAF-4F18-9EDA-0F878C09E59A}">
      <dgm:prSet/>
      <dgm:spPr/>
      <dgm:t>
        <a:bodyPr/>
        <a:lstStyle/>
        <a:p>
          <a:pPr latinLnBrk="1"/>
          <a:endParaRPr lang="ko-KR" altLang="en-US"/>
        </a:p>
      </dgm:t>
    </dgm:pt>
    <dgm:pt modelId="{F0C92639-91F2-4894-B8AD-D21AEB257154}" type="sibTrans" cxnId="{4550B682-DBAF-4F18-9EDA-0F878C09E59A}">
      <dgm:prSet/>
      <dgm:spPr/>
      <dgm:t>
        <a:bodyPr/>
        <a:lstStyle/>
        <a:p>
          <a:pPr latinLnBrk="1"/>
          <a:endParaRPr lang="ko-KR" altLang="en-US"/>
        </a:p>
      </dgm:t>
    </dgm:pt>
    <dgm:pt modelId="{3B542CBE-5982-49A3-97E9-B2E7395BFB7A}">
      <dgm:prSet phldrT="[텍스트]"/>
      <dgm:spPr/>
      <dgm:t>
        <a:bodyPr/>
        <a:lstStyle/>
        <a:p>
          <a:pPr latinLnBrk="1"/>
          <a:r>
            <a:rPr lang="ko-KR" altLang="en-US" dirty="0" smtClean="0"/>
            <a:t>로그인</a:t>
          </a:r>
          <a:endParaRPr lang="ko-KR" altLang="en-US" dirty="0"/>
        </a:p>
      </dgm:t>
    </dgm:pt>
    <dgm:pt modelId="{713765B0-CB25-457D-B704-7FED3E32134F}" type="parTrans" cxnId="{A9F8566F-1D4B-47C7-948D-66BFCAE894D2}">
      <dgm:prSet/>
      <dgm:spPr/>
      <dgm:t>
        <a:bodyPr/>
        <a:lstStyle/>
        <a:p>
          <a:pPr latinLnBrk="1"/>
          <a:endParaRPr lang="ko-KR" altLang="en-US"/>
        </a:p>
      </dgm:t>
    </dgm:pt>
    <dgm:pt modelId="{C4CF6AF1-BF18-4A3A-AA45-22C777220FCB}" type="sibTrans" cxnId="{A9F8566F-1D4B-47C7-948D-66BFCAE894D2}">
      <dgm:prSet/>
      <dgm:spPr/>
      <dgm:t>
        <a:bodyPr/>
        <a:lstStyle/>
        <a:p>
          <a:pPr latinLnBrk="1"/>
          <a:endParaRPr lang="ko-KR" altLang="en-US"/>
        </a:p>
      </dgm:t>
    </dgm:pt>
    <dgm:pt modelId="{0CB5503D-071F-48AB-9699-B849357F2B4F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마이페이지</a:t>
          </a:r>
          <a:endParaRPr lang="ko-KR" altLang="en-US" dirty="0"/>
        </a:p>
      </dgm:t>
    </dgm:pt>
    <dgm:pt modelId="{57D32BA7-DEBC-4917-AECF-2370501ABB80}" type="parTrans" cxnId="{933C2C4A-9477-400F-B982-231396F48D17}">
      <dgm:prSet/>
      <dgm:spPr/>
      <dgm:t>
        <a:bodyPr/>
        <a:lstStyle/>
        <a:p>
          <a:pPr latinLnBrk="1"/>
          <a:endParaRPr lang="ko-KR" altLang="en-US"/>
        </a:p>
      </dgm:t>
    </dgm:pt>
    <dgm:pt modelId="{6CDCBC38-8A84-4611-A512-C3BA061A3E4F}" type="sibTrans" cxnId="{933C2C4A-9477-400F-B982-231396F48D17}">
      <dgm:prSet/>
      <dgm:spPr/>
      <dgm:t>
        <a:bodyPr/>
        <a:lstStyle/>
        <a:p>
          <a:pPr latinLnBrk="1"/>
          <a:endParaRPr lang="ko-KR" altLang="en-US"/>
        </a:p>
      </dgm:t>
    </dgm:pt>
    <dgm:pt modelId="{7AC16979-BB83-407F-B87F-E13ACCA4AC6D}">
      <dgm:prSet phldrT="[텍스트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ko-KR" altLang="en-US" dirty="0" smtClean="0"/>
            <a:t>섬유탈취제</a:t>
          </a:r>
          <a:endParaRPr lang="ko-KR" altLang="en-US" dirty="0"/>
        </a:p>
      </dgm:t>
    </dgm:pt>
    <dgm:pt modelId="{45C27274-86B7-41DA-997E-911E838B82DF}" type="parTrans" cxnId="{534F94CB-D346-4CC5-849D-DA1328BF7174}">
      <dgm:prSet/>
      <dgm:spPr/>
      <dgm:t>
        <a:bodyPr/>
        <a:lstStyle/>
        <a:p>
          <a:pPr latinLnBrk="1"/>
          <a:endParaRPr lang="ko-KR" altLang="en-US"/>
        </a:p>
      </dgm:t>
    </dgm:pt>
    <dgm:pt modelId="{B2517070-6DB2-407E-8CB2-36C7A07D3C26}" type="sibTrans" cxnId="{534F94CB-D346-4CC5-849D-DA1328BF7174}">
      <dgm:prSet/>
      <dgm:spPr/>
      <dgm:t>
        <a:bodyPr/>
        <a:lstStyle/>
        <a:p>
          <a:pPr latinLnBrk="1"/>
          <a:endParaRPr lang="ko-KR" altLang="en-US"/>
        </a:p>
      </dgm:t>
    </dgm:pt>
    <dgm:pt modelId="{BD29F1C7-4D3B-4A05-97E8-5F788C020600}">
      <dgm:prSet phldrT="[텍스트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ko-KR" altLang="en-US" dirty="0" smtClean="0"/>
            <a:t>차량용</a:t>
          </a:r>
          <a:endParaRPr lang="ko-KR" altLang="en-US" dirty="0"/>
        </a:p>
      </dgm:t>
    </dgm:pt>
    <dgm:pt modelId="{4231E69D-2903-49EF-9CAA-B0030D7CBC9B}" type="parTrans" cxnId="{207F6FD6-0A54-4BBF-8AA3-FD171C5FECDA}">
      <dgm:prSet/>
      <dgm:spPr/>
      <dgm:t>
        <a:bodyPr/>
        <a:lstStyle/>
        <a:p>
          <a:pPr latinLnBrk="1"/>
          <a:endParaRPr lang="ko-KR" altLang="en-US"/>
        </a:p>
      </dgm:t>
    </dgm:pt>
    <dgm:pt modelId="{B6BF160B-28B3-4D32-AF44-ED9A7DB28371}" type="sibTrans" cxnId="{207F6FD6-0A54-4BBF-8AA3-FD171C5FECDA}">
      <dgm:prSet/>
      <dgm:spPr/>
      <dgm:t>
        <a:bodyPr/>
        <a:lstStyle/>
        <a:p>
          <a:pPr latinLnBrk="1"/>
          <a:endParaRPr lang="ko-KR" altLang="en-US"/>
        </a:p>
      </dgm:t>
    </dgm:pt>
    <dgm:pt modelId="{F5611BBB-E812-4980-9EF6-6A00453F6320}">
      <dgm:prSet phldrT="[텍스트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ko-KR" altLang="en-US" dirty="0" smtClean="0"/>
            <a:t>에어</a:t>
          </a:r>
          <a:endParaRPr lang="ko-KR" altLang="en-US" dirty="0"/>
        </a:p>
      </dgm:t>
    </dgm:pt>
    <dgm:pt modelId="{08A68BBC-3214-42A5-A25F-92AD4AC63E0A}" type="parTrans" cxnId="{51E763EC-9F31-4269-99B8-83FF22CB7E7C}">
      <dgm:prSet/>
      <dgm:spPr/>
      <dgm:t>
        <a:bodyPr/>
        <a:lstStyle/>
        <a:p>
          <a:pPr latinLnBrk="1"/>
          <a:endParaRPr lang="ko-KR" altLang="en-US"/>
        </a:p>
      </dgm:t>
    </dgm:pt>
    <dgm:pt modelId="{2E4623C6-2709-48F2-B2B5-CAFA0C7024A1}" type="sibTrans" cxnId="{51E763EC-9F31-4269-99B8-83FF22CB7E7C}">
      <dgm:prSet/>
      <dgm:spPr/>
      <dgm:t>
        <a:bodyPr/>
        <a:lstStyle/>
        <a:p>
          <a:pPr latinLnBrk="1"/>
          <a:endParaRPr lang="ko-KR" altLang="en-US"/>
        </a:p>
      </dgm:t>
    </dgm:pt>
    <dgm:pt modelId="{1DB40D7D-C09A-4310-BD8B-5798B827DAFC}">
      <dgm:prSet phldrT="[텍스트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ko-KR" altLang="en-US" dirty="0" err="1" smtClean="0"/>
            <a:t>비치형</a:t>
          </a:r>
          <a:endParaRPr lang="ko-KR" altLang="en-US" dirty="0"/>
        </a:p>
      </dgm:t>
    </dgm:pt>
    <dgm:pt modelId="{B09FCAA5-9A37-4AD6-A2DD-9F167F8ADFCB}" type="parTrans" cxnId="{1AF64932-EE3A-4B08-BF02-F5FF7C31532E}">
      <dgm:prSet/>
      <dgm:spPr/>
      <dgm:t>
        <a:bodyPr/>
        <a:lstStyle/>
        <a:p>
          <a:pPr latinLnBrk="1"/>
          <a:endParaRPr lang="ko-KR" altLang="en-US"/>
        </a:p>
      </dgm:t>
    </dgm:pt>
    <dgm:pt modelId="{838CD460-4B8D-4BD5-95B1-83CA8F4010E1}" type="sibTrans" cxnId="{1AF64932-EE3A-4B08-BF02-F5FF7C31532E}">
      <dgm:prSet/>
      <dgm:spPr/>
      <dgm:t>
        <a:bodyPr/>
        <a:lstStyle/>
        <a:p>
          <a:pPr latinLnBrk="1"/>
          <a:endParaRPr lang="ko-KR" altLang="en-US"/>
        </a:p>
      </dgm:t>
    </dgm:pt>
    <dgm:pt modelId="{88E8DC42-74C8-437B-8549-091E36599C41}">
      <dgm:prSet phldrT="[텍스트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en-US" altLang="ko-KR" dirty="0" smtClean="0"/>
            <a:t>Q&amp;A</a:t>
          </a:r>
          <a:endParaRPr lang="ko-KR" altLang="en-US" dirty="0"/>
        </a:p>
      </dgm:t>
    </dgm:pt>
    <dgm:pt modelId="{B6C0FB47-AE9B-4DE3-808D-54FA1AEDC7B0}" type="parTrans" cxnId="{D09C0CBC-7026-4DFA-AF23-9A90FF905A92}">
      <dgm:prSet/>
      <dgm:spPr/>
      <dgm:t>
        <a:bodyPr/>
        <a:lstStyle/>
        <a:p>
          <a:pPr latinLnBrk="1"/>
          <a:endParaRPr lang="ko-KR" altLang="en-US"/>
        </a:p>
      </dgm:t>
    </dgm:pt>
    <dgm:pt modelId="{01310F04-893B-4040-A92B-E47573F86065}" type="sibTrans" cxnId="{D09C0CBC-7026-4DFA-AF23-9A90FF905A92}">
      <dgm:prSet/>
      <dgm:spPr/>
      <dgm:t>
        <a:bodyPr/>
        <a:lstStyle/>
        <a:p>
          <a:pPr latinLnBrk="1"/>
          <a:endParaRPr lang="ko-KR" altLang="en-US"/>
        </a:p>
      </dgm:t>
    </dgm:pt>
    <dgm:pt modelId="{AE8FBE37-AC22-47BE-9AAE-5C9C92639F5C}">
      <dgm:prSet phldrT="[텍스트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ko-KR" altLang="en-US" dirty="0" smtClean="0"/>
            <a:t>건의사항</a:t>
          </a:r>
          <a:endParaRPr lang="ko-KR" altLang="en-US" dirty="0"/>
        </a:p>
      </dgm:t>
    </dgm:pt>
    <dgm:pt modelId="{90B60A21-0C0E-4A32-A257-6AF971757507}" type="parTrans" cxnId="{3522FDBA-A8C5-40A5-94D7-3161ED757325}">
      <dgm:prSet/>
      <dgm:spPr/>
      <dgm:t>
        <a:bodyPr/>
        <a:lstStyle/>
        <a:p>
          <a:pPr latinLnBrk="1"/>
          <a:endParaRPr lang="ko-KR" altLang="en-US"/>
        </a:p>
      </dgm:t>
    </dgm:pt>
    <dgm:pt modelId="{7D660051-95B3-4BBD-BEB2-CA22AAAEE7A9}" type="sibTrans" cxnId="{3522FDBA-A8C5-40A5-94D7-3161ED757325}">
      <dgm:prSet/>
      <dgm:spPr/>
      <dgm:t>
        <a:bodyPr/>
        <a:lstStyle/>
        <a:p>
          <a:pPr latinLnBrk="1"/>
          <a:endParaRPr lang="ko-KR" altLang="en-US"/>
        </a:p>
      </dgm:t>
    </dgm:pt>
    <dgm:pt modelId="{B1F85302-DA68-4BF0-9911-9164F492AF9C}">
      <dgm:prSet phldrT="[텍스트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ko-KR" altLang="en-US" dirty="0" smtClean="0"/>
            <a:t>회원정보 수정</a:t>
          </a:r>
          <a:endParaRPr lang="ko-KR" altLang="en-US" dirty="0"/>
        </a:p>
      </dgm:t>
    </dgm:pt>
    <dgm:pt modelId="{DDFC8984-797A-40C9-8352-387429DC2DB4}" type="parTrans" cxnId="{F1F814B6-EC77-42E9-ABE9-B3B32941C907}">
      <dgm:prSet/>
      <dgm:spPr/>
      <dgm:t>
        <a:bodyPr/>
        <a:lstStyle/>
        <a:p>
          <a:pPr latinLnBrk="1"/>
          <a:endParaRPr lang="ko-KR" altLang="en-US"/>
        </a:p>
      </dgm:t>
    </dgm:pt>
    <dgm:pt modelId="{D30BF302-0891-4956-8203-61843C7A1358}" type="sibTrans" cxnId="{F1F814B6-EC77-42E9-ABE9-B3B32941C907}">
      <dgm:prSet/>
      <dgm:spPr/>
      <dgm:t>
        <a:bodyPr/>
        <a:lstStyle/>
        <a:p>
          <a:pPr latinLnBrk="1"/>
          <a:endParaRPr lang="ko-KR" altLang="en-US"/>
        </a:p>
      </dgm:t>
    </dgm:pt>
    <dgm:pt modelId="{83FACCBB-63B8-44AB-9272-6BE72C76613A}">
      <dgm:prSet phldrT="[텍스트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ko-KR" altLang="en-US" dirty="0" smtClean="0"/>
            <a:t>장바구니</a:t>
          </a:r>
          <a:endParaRPr lang="ko-KR" altLang="en-US" dirty="0"/>
        </a:p>
      </dgm:t>
    </dgm:pt>
    <dgm:pt modelId="{9AEDC7D8-2A94-4CDF-9235-71078F47AE28}" type="parTrans" cxnId="{26103C1B-867D-4FC9-86AC-040FAA3004C6}">
      <dgm:prSet/>
      <dgm:spPr/>
      <dgm:t>
        <a:bodyPr/>
        <a:lstStyle/>
        <a:p>
          <a:pPr latinLnBrk="1"/>
          <a:endParaRPr lang="ko-KR" altLang="en-US"/>
        </a:p>
      </dgm:t>
    </dgm:pt>
    <dgm:pt modelId="{3038C000-3522-4D48-8D64-EB12AF21F692}" type="sibTrans" cxnId="{26103C1B-867D-4FC9-86AC-040FAA3004C6}">
      <dgm:prSet/>
      <dgm:spPr/>
      <dgm:t>
        <a:bodyPr/>
        <a:lstStyle/>
        <a:p>
          <a:pPr latinLnBrk="1"/>
          <a:endParaRPr lang="ko-KR" altLang="en-US"/>
        </a:p>
      </dgm:t>
    </dgm:pt>
    <dgm:pt modelId="{0FC0324E-8594-4EA6-B352-075F5883BA33}">
      <dgm:prSet phldrT="[텍스트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ko-KR" altLang="en-US" dirty="0" smtClean="0"/>
            <a:t>주문배송조회</a:t>
          </a:r>
          <a:endParaRPr lang="ko-KR" altLang="en-US" dirty="0"/>
        </a:p>
      </dgm:t>
    </dgm:pt>
    <dgm:pt modelId="{1A72FBA9-C8EC-4BA5-BCFC-0143DF3CAC92}" type="parTrans" cxnId="{B446D439-7FCB-4EE0-BDE7-CAD75F5D6CB4}">
      <dgm:prSet/>
      <dgm:spPr/>
      <dgm:t>
        <a:bodyPr/>
        <a:lstStyle/>
        <a:p>
          <a:pPr latinLnBrk="1"/>
          <a:endParaRPr lang="ko-KR" altLang="en-US"/>
        </a:p>
      </dgm:t>
    </dgm:pt>
    <dgm:pt modelId="{6CD8E85E-C6F8-4C89-8F5E-7C01D105C4A7}" type="sibTrans" cxnId="{B446D439-7FCB-4EE0-BDE7-CAD75F5D6CB4}">
      <dgm:prSet/>
      <dgm:spPr/>
      <dgm:t>
        <a:bodyPr/>
        <a:lstStyle/>
        <a:p>
          <a:pPr latinLnBrk="1"/>
          <a:endParaRPr lang="ko-KR" altLang="en-US"/>
        </a:p>
      </dgm:t>
    </dgm:pt>
    <dgm:pt modelId="{2FDA8B65-9D52-4D31-B583-6F5AF5864096}" type="pres">
      <dgm:prSet presAssocID="{708B7116-F134-47F7-83D4-6F2B534EC82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972658D-6D43-42CF-917E-78AAA71DE211}" type="pres">
      <dgm:prSet presAssocID="{7DC6EEB7-2AF4-47DE-96D1-E31781CB2703}" presName="hierRoot1" presStyleCnt="0">
        <dgm:presLayoutVars>
          <dgm:hierBranch val="init"/>
        </dgm:presLayoutVars>
      </dgm:prSet>
      <dgm:spPr/>
    </dgm:pt>
    <dgm:pt modelId="{B2797C15-1761-41D8-B5F0-376229736198}" type="pres">
      <dgm:prSet presAssocID="{7DC6EEB7-2AF4-47DE-96D1-E31781CB2703}" presName="rootComposite1" presStyleCnt="0"/>
      <dgm:spPr/>
    </dgm:pt>
    <dgm:pt modelId="{C6330FAD-25F1-4B54-BED7-B640FADE2BE0}" type="pres">
      <dgm:prSet presAssocID="{7DC6EEB7-2AF4-47DE-96D1-E31781CB2703}" presName="rootText1" presStyleLbl="node0" presStyleIdx="0" presStyleCnt="1" custScaleX="156923" custScaleY="15692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3251CB1-D3C6-407E-ABBF-708557AA9A9B}" type="pres">
      <dgm:prSet presAssocID="{7DC6EEB7-2AF4-47DE-96D1-E31781CB2703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48D077A0-48ED-4FA6-990D-A2185F30CA1A}" type="pres">
      <dgm:prSet presAssocID="{7DC6EEB7-2AF4-47DE-96D1-E31781CB2703}" presName="hierChild2" presStyleCnt="0"/>
      <dgm:spPr/>
    </dgm:pt>
    <dgm:pt modelId="{229F6F8C-64EA-4173-BEF2-BB9FCFA38BEA}" type="pres">
      <dgm:prSet presAssocID="{52D37E6A-576A-436C-8A02-A58253B8E0AC}" presName="Name37" presStyleLbl="parChTrans1D2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AF08E8CE-6697-4341-A562-BD168333E839}" type="pres">
      <dgm:prSet presAssocID="{D9E5EC00-5C5B-4542-8F15-7AA5DAC9BB96}" presName="hierRoot2" presStyleCnt="0">
        <dgm:presLayoutVars>
          <dgm:hierBranch val="init"/>
        </dgm:presLayoutVars>
      </dgm:prSet>
      <dgm:spPr/>
    </dgm:pt>
    <dgm:pt modelId="{93D3D71B-2086-47F8-ACDE-9F1CC62D2616}" type="pres">
      <dgm:prSet presAssocID="{D9E5EC00-5C5B-4542-8F15-7AA5DAC9BB96}" presName="rootComposite" presStyleCnt="0"/>
      <dgm:spPr/>
    </dgm:pt>
    <dgm:pt modelId="{F68F85EA-296D-42E4-87B9-79F92E539213}" type="pres">
      <dgm:prSet presAssocID="{D9E5EC00-5C5B-4542-8F15-7AA5DAC9BB96}" presName="rootText" presStyleLbl="node2" presStyleIdx="0" presStyleCnt="7" custScaleX="15437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0CFCA5A-1AF5-47C6-8939-6EC6609B8026}" type="pres">
      <dgm:prSet presAssocID="{D9E5EC00-5C5B-4542-8F15-7AA5DAC9BB96}" presName="rootConnector" presStyleLbl="node2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4689AFA6-F356-411D-BDE1-D49BCDF18670}" type="pres">
      <dgm:prSet presAssocID="{D9E5EC00-5C5B-4542-8F15-7AA5DAC9BB96}" presName="hierChild4" presStyleCnt="0"/>
      <dgm:spPr/>
    </dgm:pt>
    <dgm:pt modelId="{474DA046-7A59-4831-BB63-C8A9087223D1}" type="pres">
      <dgm:prSet presAssocID="{D9E5EC00-5C5B-4542-8F15-7AA5DAC9BB96}" presName="hierChild5" presStyleCnt="0"/>
      <dgm:spPr/>
    </dgm:pt>
    <dgm:pt modelId="{207DEC67-242A-4649-A356-56FEEA2F7522}" type="pres">
      <dgm:prSet presAssocID="{675A379D-B352-468B-B92D-1DC2947F0910}" presName="Name37" presStyleLbl="parChTrans1D2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876ECA78-9674-484E-91B0-428528210496}" type="pres">
      <dgm:prSet presAssocID="{346A6C89-70FA-4966-98BD-0F990B73052D}" presName="hierRoot2" presStyleCnt="0">
        <dgm:presLayoutVars>
          <dgm:hierBranch val="init"/>
        </dgm:presLayoutVars>
      </dgm:prSet>
      <dgm:spPr/>
    </dgm:pt>
    <dgm:pt modelId="{3DD19B5A-E5D7-48CB-A800-095C0735D5A1}" type="pres">
      <dgm:prSet presAssocID="{346A6C89-70FA-4966-98BD-0F990B73052D}" presName="rootComposite" presStyleCnt="0"/>
      <dgm:spPr/>
    </dgm:pt>
    <dgm:pt modelId="{B2360FC8-CABC-4022-9BDB-E21DF25555B5}" type="pres">
      <dgm:prSet presAssocID="{346A6C89-70FA-4966-98BD-0F990B73052D}" presName="rootText" presStyleLbl="node2" presStyleIdx="1" presStyleCnt="7" custScaleX="15437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9E7E645-4F7E-4210-AAAC-38DEAD0962CB}" type="pres">
      <dgm:prSet presAssocID="{346A6C89-70FA-4966-98BD-0F990B73052D}" presName="rootConnector" presStyleLbl="node2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611714C4-79A0-486E-A509-54CE5D0B85B8}" type="pres">
      <dgm:prSet presAssocID="{346A6C89-70FA-4966-98BD-0F990B73052D}" presName="hierChild4" presStyleCnt="0"/>
      <dgm:spPr/>
    </dgm:pt>
    <dgm:pt modelId="{F6179C93-826E-42E7-8813-EBB07DAE1904}" type="pres">
      <dgm:prSet presAssocID="{45C27274-86B7-41DA-997E-911E838B82DF}" presName="Name37" presStyleLbl="parChTrans1D3" presStyleIdx="0" presStyleCnt="9"/>
      <dgm:spPr/>
      <dgm:t>
        <a:bodyPr/>
        <a:lstStyle/>
        <a:p>
          <a:pPr latinLnBrk="1"/>
          <a:endParaRPr lang="ko-KR" altLang="en-US"/>
        </a:p>
      </dgm:t>
    </dgm:pt>
    <dgm:pt modelId="{DE3919F4-A3E8-481A-A90E-ADFA71BCD8BD}" type="pres">
      <dgm:prSet presAssocID="{7AC16979-BB83-407F-B87F-E13ACCA4AC6D}" presName="hierRoot2" presStyleCnt="0">
        <dgm:presLayoutVars>
          <dgm:hierBranch val="init"/>
        </dgm:presLayoutVars>
      </dgm:prSet>
      <dgm:spPr/>
    </dgm:pt>
    <dgm:pt modelId="{02A303B9-8BEF-4845-891E-E07D28F5E351}" type="pres">
      <dgm:prSet presAssocID="{7AC16979-BB83-407F-B87F-E13ACCA4AC6D}" presName="rootComposite" presStyleCnt="0"/>
      <dgm:spPr/>
    </dgm:pt>
    <dgm:pt modelId="{783F73A0-1D2F-47C1-A926-D2893311F619}" type="pres">
      <dgm:prSet presAssocID="{7AC16979-BB83-407F-B87F-E13ACCA4AC6D}" presName="rootText" presStyleLbl="node3" presStyleIdx="0" presStyleCnt="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9865534-B0F1-4E70-9FBC-79DF8E4086A9}" type="pres">
      <dgm:prSet presAssocID="{7AC16979-BB83-407F-B87F-E13ACCA4AC6D}" presName="rootConnector" presStyleLbl="node3" presStyleIdx="0" presStyleCnt="9"/>
      <dgm:spPr/>
      <dgm:t>
        <a:bodyPr/>
        <a:lstStyle/>
        <a:p>
          <a:pPr latinLnBrk="1"/>
          <a:endParaRPr lang="ko-KR" altLang="en-US"/>
        </a:p>
      </dgm:t>
    </dgm:pt>
    <dgm:pt modelId="{8C8C1BDF-558F-4C4D-A578-8F52F0E51306}" type="pres">
      <dgm:prSet presAssocID="{7AC16979-BB83-407F-B87F-E13ACCA4AC6D}" presName="hierChild4" presStyleCnt="0"/>
      <dgm:spPr/>
    </dgm:pt>
    <dgm:pt modelId="{7503AE4F-314E-41C0-AF35-54B6EA2E70E5}" type="pres">
      <dgm:prSet presAssocID="{7AC16979-BB83-407F-B87F-E13ACCA4AC6D}" presName="hierChild5" presStyleCnt="0"/>
      <dgm:spPr/>
    </dgm:pt>
    <dgm:pt modelId="{08BBC7AF-2C9A-4E6F-A5AE-B865D83C977E}" type="pres">
      <dgm:prSet presAssocID="{4231E69D-2903-49EF-9CAA-B0030D7CBC9B}" presName="Name37" presStyleLbl="parChTrans1D3" presStyleIdx="1" presStyleCnt="9"/>
      <dgm:spPr/>
      <dgm:t>
        <a:bodyPr/>
        <a:lstStyle/>
        <a:p>
          <a:pPr latinLnBrk="1"/>
          <a:endParaRPr lang="ko-KR" altLang="en-US"/>
        </a:p>
      </dgm:t>
    </dgm:pt>
    <dgm:pt modelId="{A1998EE4-BA17-40CB-A4A4-1713BEB5B0B0}" type="pres">
      <dgm:prSet presAssocID="{BD29F1C7-4D3B-4A05-97E8-5F788C020600}" presName="hierRoot2" presStyleCnt="0">
        <dgm:presLayoutVars>
          <dgm:hierBranch val="init"/>
        </dgm:presLayoutVars>
      </dgm:prSet>
      <dgm:spPr/>
    </dgm:pt>
    <dgm:pt modelId="{5AE152F7-165D-412B-9217-BC1983257336}" type="pres">
      <dgm:prSet presAssocID="{BD29F1C7-4D3B-4A05-97E8-5F788C020600}" presName="rootComposite" presStyleCnt="0"/>
      <dgm:spPr/>
    </dgm:pt>
    <dgm:pt modelId="{DF1D3A43-E9B8-4AAA-8542-4D1EC2626BF9}" type="pres">
      <dgm:prSet presAssocID="{BD29F1C7-4D3B-4A05-97E8-5F788C020600}" presName="rootText" presStyleLbl="node3" presStyleIdx="1" presStyleCnt="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2A55B40-DEC2-42FF-A62E-2C4834CC4099}" type="pres">
      <dgm:prSet presAssocID="{BD29F1C7-4D3B-4A05-97E8-5F788C020600}" presName="rootConnector" presStyleLbl="node3" presStyleIdx="1" presStyleCnt="9"/>
      <dgm:spPr/>
      <dgm:t>
        <a:bodyPr/>
        <a:lstStyle/>
        <a:p>
          <a:pPr latinLnBrk="1"/>
          <a:endParaRPr lang="ko-KR" altLang="en-US"/>
        </a:p>
      </dgm:t>
    </dgm:pt>
    <dgm:pt modelId="{F9EFE26C-DCC6-4742-AAB6-8570DF5587DE}" type="pres">
      <dgm:prSet presAssocID="{BD29F1C7-4D3B-4A05-97E8-5F788C020600}" presName="hierChild4" presStyleCnt="0"/>
      <dgm:spPr/>
    </dgm:pt>
    <dgm:pt modelId="{2C99632B-C553-4C84-AA3C-9DF887F4E577}" type="pres">
      <dgm:prSet presAssocID="{BD29F1C7-4D3B-4A05-97E8-5F788C020600}" presName="hierChild5" presStyleCnt="0"/>
      <dgm:spPr/>
    </dgm:pt>
    <dgm:pt modelId="{4F26719A-99C9-4AB7-A615-FD76326CA896}" type="pres">
      <dgm:prSet presAssocID="{08A68BBC-3214-42A5-A25F-92AD4AC63E0A}" presName="Name37" presStyleLbl="parChTrans1D3" presStyleIdx="2" presStyleCnt="9"/>
      <dgm:spPr/>
      <dgm:t>
        <a:bodyPr/>
        <a:lstStyle/>
        <a:p>
          <a:pPr latinLnBrk="1"/>
          <a:endParaRPr lang="ko-KR" altLang="en-US"/>
        </a:p>
      </dgm:t>
    </dgm:pt>
    <dgm:pt modelId="{94109CC2-0D99-43E0-ACB7-2991BB6ECC8F}" type="pres">
      <dgm:prSet presAssocID="{F5611BBB-E812-4980-9EF6-6A00453F6320}" presName="hierRoot2" presStyleCnt="0">
        <dgm:presLayoutVars>
          <dgm:hierBranch val="init"/>
        </dgm:presLayoutVars>
      </dgm:prSet>
      <dgm:spPr/>
    </dgm:pt>
    <dgm:pt modelId="{74E73ACE-251D-4E61-BAA3-6C4B44A477D6}" type="pres">
      <dgm:prSet presAssocID="{F5611BBB-E812-4980-9EF6-6A00453F6320}" presName="rootComposite" presStyleCnt="0"/>
      <dgm:spPr/>
    </dgm:pt>
    <dgm:pt modelId="{E8346FD7-7EDC-44BC-9FD4-4E6974152B50}" type="pres">
      <dgm:prSet presAssocID="{F5611BBB-E812-4980-9EF6-6A00453F6320}" presName="rootText" presStyleLbl="node3" presStyleIdx="2" presStyleCnt="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3F8B828-7FF9-4A3E-9871-1E59F77974F3}" type="pres">
      <dgm:prSet presAssocID="{F5611BBB-E812-4980-9EF6-6A00453F6320}" presName="rootConnector" presStyleLbl="node3" presStyleIdx="2" presStyleCnt="9"/>
      <dgm:spPr/>
      <dgm:t>
        <a:bodyPr/>
        <a:lstStyle/>
        <a:p>
          <a:pPr latinLnBrk="1"/>
          <a:endParaRPr lang="ko-KR" altLang="en-US"/>
        </a:p>
      </dgm:t>
    </dgm:pt>
    <dgm:pt modelId="{9057939E-D823-4F0A-B3BF-7D2D166264E1}" type="pres">
      <dgm:prSet presAssocID="{F5611BBB-E812-4980-9EF6-6A00453F6320}" presName="hierChild4" presStyleCnt="0"/>
      <dgm:spPr/>
    </dgm:pt>
    <dgm:pt modelId="{A0D6F537-8A00-406E-902C-00CF7C264E41}" type="pres">
      <dgm:prSet presAssocID="{F5611BBB-E812-4980-9EF6-6A00453F6320}" presName="hierChild5" presStyleCnt="0"/>
      <dgm:spPr/>
    </dgm:pt>
    <dgm:pt modelId="{AAA0E7EF-DD07-49C7-8E41-160C0B18840A}" type="pres">
      <dgm:prSet presAssocID="{B09FCAA5-9A37-4AD6-A2DD-9F167F8ADFCB}" presName="Name37" presStyleLbl="parChTrans1D3" presStyleIdx="3" presStyleCnt="9"/>
      <dgm:spPr/>
      <dgm:t>
        <a:bodyPr/>
        <a:lstStyle/>
        <a:p>
          <a:pPr latinLnBrk="1"/>
          <a:endParaRPr lang="ko-KR" altLang="en-US"/>
        </a:p>
      </dgm:t>
    </dgm:pt>
    <dgm:pt modelId="{0261BCDC-A95D-46EC-94C9-5C3997F5D237}" type="pres">
      <dgm:prSet presAssocID="{1DB40D7D-C09A-4310-BD8B-5798B827DAFC}" presName="hierRoot2" presStyleCnt="0">
        <dgm:presLayoutVars>
          <dgm:hierBranch val="init"/>
        </dgm:presLayoutVars>
      </dgm:prSet>
      <dgm:spPr/>
    </dgm:pt>
    <dgm:pt modelId="{99B83C91-8C39-43DA-9C71-EAFA59DC63E4}" type="pres">
      <dgm:prSet presAssocID="{1DB40D7D-C09A-4310-BD8B-5798B827DAFC}" presName="rootComposite" presStyleCnt="0"/>
      <dgm:spPr/>
    </dgm:pt>
    <dgm:pt modelId="{B94A33B0-ACDC-40C3-8730-8EF6E1BA6980}" type="pres">
      <dgm:prSet presAssocID="{1DB40D7D-C09A-4310-BD8B-5798B827DAFC}" presName="rootText" presStyleLbl="node3" presStyleIdx="3" presStyleCnt="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0D043F1-EBA0-4279-9C04-28402DE95CAD}" type="pres">
      <dgm:prSet presAssocID="{1DB40D7D-C09A-4310-BD8B-5798B827DAFC}" presName="rootConnector" presStyleLbl="node3" presStyleIdx="3" presStyleCnt="9"/>
      <dgm:spPr/>
      <dgm:t>
        <a:bodyPr/>
        <a:lstStyle/>
        <a:p>
          <a:pPr latinLnBrk="1"/>
          <a:endParaRPr lang="ko-KR" altLang="en-US"/>
        </a:p>
      </dgm:t>
    </dgm:pt>
    <dgm:pt modelId="{3BB5DF30-DAAC-4990-84F1-162AB046EB1B}" type="pres">
      <dgm:prSet presAssocID="{1DB40D7D-C09A-4310-BD8B-5798B827DAFC}" presName="hierChild4" presStyleCnt="0"/>
      <dgm:spPr/>
    </dgm:pt>
    <dgm:pt modelId="{C1855BB8-23BE-4239-A4FF-B097D28AB319}" type="pres">
      <dgm:prSet presAssocID="{1DB40D7D-C09A-4310-BD8B-5798B827DAFC}" presName="hierChild5" presStyleCnt="0"/>
      <dgm:spPr/>
    </dgm:pt>
    <dgm:pt modelId="{44120163-BDAA-4D60-BCC5-D57F0BDF528A}" type="pres">
      <dgm:prSet presAssocID="{346A6C89-70FA-4966-98BD-0F990B73052D}" presName="hierChild5" presStyleCnt="0"/>
      <dgm:spPr/>
    </dgm:pt>
    <dgm:pt modelId="{B83B508A-DF07-4ED5-B20E-062AAEC23C85}" type="pres">
      <dgm:prSet presAssocID="{4A321026-4E5E-49D2-A341-486234AC74F9}" presName="Name37" presStyleLbl="parChTrans1D2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F0CBA947-8CF8-4C1C-BB60-14CB0C06A68B}" type="pres">
      <dgm:prSet presAssocID="{B6662CE2-9740-4A46-B5FD-C6FE1F6E834A}" presName="hierRoot2" presStyleCnt="0">
        <dgm:presLayoutVars>
          <dgm:hierBranch val="init"/>
        </dgm:presLayoutVars>
      </dgm:prSet>
      <dgm:spPr/>
    </dgm:pt>
    <dgm:pt modelId="{EA9E10DD-491B-4B2F-B6C7-4B53470D81EF}" type="pres">
      <dgm:prSet presAssocID="{B6662CE2-9740-4A46-B5FD-C6FE1F6E834A}" presName="rootComposite" presStyleCnt="0"/>
      <dgm:spPr/>
    </dgm:pt>
    <dgm:pt modelId="{B0AABAC9-15FD-4EAA-8D8C-99C307D79E4D}" type="pres">
      <dgm:prSet presAssocID="{B6662CE2-9740-4A46-B5FD-C6FE1F6E834A}" presName="rootText" presStyleLbl="node2" presStyleIdx="2" presStyleCnt="7" custScaleX="15437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EB23021-7589-4FB7-9686-2E24F3DC9332}" type="pres">
      <dgm:prSet presAssocID="{B6662CE2-9740-4A46-B5FD-C6FE1F6E834A}" presName="rootConnector" presStyleLbl="node2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88E0A960-6EC2-4791-828D-A5CD40CEABD3}" type="pres">
      <dgm:prSet presAssocID="{B6662CE2-9740-4A46-B5FD-C6FE1F6E834A}" presName="hierChild4" presStyleCnt="0"/>
      <dgm:spPr/>
    </dgm:pt>
    <dgm:pt modelId="{779C03F4-A997-413F-93A1-FE133D775EE1}" type="pres">
      <dgm:prSet presAssocID="{B6662CE2-9740-4A46-B5FD-C6FE1F6E834A}" presName="hierChild5" presStyleCnt="0"/>
      <dgm:spPr/>
    </dgm:pt>
    <dgm:pt modelId="{1E1206C0-B77C-45D3-A702-02275EF35B4E}" type="pres">
      <dgm:prSet presAssocID="{2CB68AF8-AEC6-4E33-9F24-ACDDED5FBEDF}" presName="Name37" presStyleLbl="parChTrans1D2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B28D3584-781C-4639-BA4D-CC52EEA9F7A5}" type="pres">
      <dgm:prSet presAssocID="{0294F850-CABF-4778-8E1B-F680C15BA793}" presName="hierRoot2" presStyleCnt="0">
        <dgm:presLayoutVars>
          <dgm:hierBranch val="init"/>
        </dgm:presLayoutVars>
      </dgm:prSet>
      <dgm:spPr/>
    </dgm:pt>
    <dgm:pt modelId="{22DAB49F-1136-4887-917A-2EE7333DC6A7}" type="pres">
      <dgm:prSet presAssocID="{0294F850-CABF-4778-8E1B-F680C15BA793}" presName="rootComposite" presStyleCnt="0"/>
      <dgm:spPr/>
    </dgm:pt>
    <dgm:pt modelId="{73EE7BB5-6D6D-4D43-B453-5A24099F2062}" type="pres">
      <dgm:prSet presAssocID="{0294F850-CABF-4778-8E1B-F680C15BA793}" presName="rootText" presStyleLbl="node2" presStyleIdx="3" presStyleCnt="7" custScaleX="15437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2B011D1-D089-4C4F-86E2-9819C9F9568C}" type="pres">
      <dgm:prSet presAssocID="{0294F850-CABF-4778-8E1B-F680C15BA793}" presName="rootConnector" presStyleLbl="node2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4F04E8BF-FCF5-48CE-9559-88EB59C587BF}" type="pres">
      <dgm:prSet presAssocID="{0294F850-CABF-4778-8E1B-F680C15BA793}" presName="hierChild4" presStyleCnt="0"/>
      <dgm:spPr/>
    </dgm:pt>
    <dgm:pt modelId="{BCF07FE7-D0CE-4175-80AE-43EE5B928736}" type="pres">
      <dgm:prSet presAssocID="{B6C0FB47-AE9B-4DE3-808D-54FA1AEDC7B0}" presName="Name37" presStyleLbl="parChTrans1D3" presStyleIdx="4" presStyleCnt="9"/>
      <dgm:spPr/>
      <dgm:t>
        <a:bodyPr/>
        <a:lstStyle/>
        <a:p>
          <a:pPr latinLnBrk="1"/>
          <a:endParaRPr lang="ko-KR" altLang="en-US"/>
        </a:p>
      </dgm:t>
    </dgm:pt>
    <dgm:pt modelId="{5A168FCC-1CE5-4B53-B9F6-7E2B5D9E0141}" type="pres">
      <dgm:prSet presAssocID="{88E8DC42-74C8-437B-8549-091E36599C41}" presName="hierRoot2" presStyleCnt="0">
        <dgm:presLayoutVars>
          <dgm:hierBranch val="init"/>
        </dgm:presLayoutVars>
      </dgm:prSet>
      <dgm:spPr/>
    </dgm:pt>
    <dgm:pt modelId="{DA7BAAA4-91BA-4828-807B-3F2481D5D59B}" type="pres">
      <dgm:prSet presAssocID="{88E8DC42-74C8-437B-8549-091E36599C41}" presName="rootComposite" presStyleCnt="0"/>
      <dgm:spPr/>
    </dgm:pt>
    <dgm:pt modelId="{BA29DB2C-ED9C-49D8-968A-8EEF3994305C}" type="pres">
      <dgm:prSet presAssocID="{88E8DC42-74C8-437B-8549-091E36599C41}" presName="rootText" presStyleLbl="node3" presStyleIdx="4" presStyleCnt="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0FF0591-8D4A-4571-A0C7-994CFA94C238}" type="pres">
      <dgm:prSet presAssocID="{88E8DC42-74C8-437B-8549-091E36599C41}" presName="rootConnector" presStyleLbl="node3" presStyleIdx="4" presStyleCnt="9"/>
      <dgm:spPr/>
      <dgm:t>
        <a:bodyPr/>
        <a:lstStyle/>
        <a:p>
          <a:pPr latinLnBrk="1"/>
          <a:endParaRPr lang="ko-KR" altLang="en-US"/>
        </a:p>
      </dgm:t>
    </dgm:pt>
    <dgm:pt modelId="{F65CE179-81D2-4129-BB32-E1D6B13B7006}" type="pres">
      <dgm:prSet presAssocID="{88E8DC42-74C8-437B-8549-091E36599C41}" presName="hierChild4" presStyleCnt="0"/>
      <dgm:spPr/>
    </dgm:pt>
    <dgm:pt modelId="{5D0F0D15-8A67-4EEC-8FD8-0A8E85EC720B}" type="pres">
      <dgm:prSet presAssocID="{88E8DC42-74C8-437B-8549-091E36599C41}" presName="hierChild5" presStyleCnt="0"/>
      <dgm:spPr/>
    </dgm:pt>
    <dgm:pt modelId="{AA33687B-ED28-4FF6-BBEB-82EB60712F34}" type="pres">
      <dgm:prSet presAssocID="{90B60A21-0C0E-4A32-A257-6AF971757507}" presName="Name37" presStyleLbl="parChTrans1D3" presStyleIdx="5" presStyleCnt="9"/>
      <dgm:spPr/>
      <dgm:t>
        <a:bodyPr/>
        <a:lstStyle/>
        <a:p>
          <a:pPr latinLnBrk="1"/>
          <a:endParaRPr lang="ko-KR" altLang="en-US"/>
        </a:p>
      </dgm:t>
    </dgm:pt>
    <dgm:pt modelId="{F2DA811A-F897-46B0-BC8E-DE5809934DE4}" type="pres">
      <dgm:prSet presAssocID="{AE8FBE37-AC22-47BE-9AAE-5C9C92639F5C}" presName="hierRoot2" presStyleCnt="0">
        <dgm:presLayoutVars>
          <dgm:hierBranch val="init"/>
        </dgm:presLayoutVars>
      </dgm:prSet>
      <dgm:spPr/>
    </dgm:pt>
    <dgm:pt modelId="{CB3DEE49-1F0F-4E34-9625-5AFDA7D35F9E}" type="pres">
      <dgm:prSet presAssocID="{AE8FBE37-AC22-47BE-9AAE-5C9C92639F5C}" presName="rootComposite" presStyleCnt="0"/>
      <dgm:spPr/>
    </dgm:pt>
    <dgm:pt modelId="{4994B924-F375-4286-BD21-2FFC82D77027}" type="pres">
      <dgm:prSet presAssocID="{AE8FBE37-AC22-47BE-9AAE-5C9C92639F5C}" presName="rootText" presStyleLbl="node3" presStyleIdx="5" presStyleCnt="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9496B1B-2582-4593-A2C5-C1216B0F8C2F}" type="pres">
      <dgm:prSet presAssocID="{AE8FBE37-AC22-47BE-9AAE-5C9C92639F5C}" presName="rootConnector" presStyleLbl="node3" presStyleIdx="5" presStyleCnt="9"/>
      <dgm:spPr/>
      <dgm:t>
        <a:bodyPr/>
        <a:lstStyle/>
        <a:p>
          <a:pPr latinLnBrk="1"/>
          <a:endParaRPr lang="ko-KR" altLang="en-US"/>
        </a:p>
      </dgm:t>
    </dgm:pt>
    <dgm:pt modelId="{C72D6B4B-FCE7-42EA-A998-8AE5301753FF}" type="pres">
      <dgm:prSet presAssocID="{AE8FBE37-AC22-47BE-9AAE-5C9C92639F5C}" presName="hierChild4" presStyleCnt="0"/>
      <dgm:spPr/>
    </dgm:pt>
    <dgm:pt modelId="{F1555647-E55E-4844-A9C6-4CC48ACAF7B8}" type="pres">
      <dgm:prSet presAssocID="{AE8FBE37-AC22-47BE-9AAE-5C9C92639F5C}" presName="hierChild5" presStyleCnt="0"/>
      <dgm:spPr/>
    </dgm:pt>
    <dgm:pt modelId="{30CAB79D-9809-4AB5-B4CB-0B7F667EB6C4}" type="pres">
      <dgm:prSet presAssocID="{0294F850-CABF-4778-8E1B-F680C15BA793}" presName="hierChild5" presStyleCnt="0"/>
      <dgm:spPr/>
    </dgm:pt>
    <dgm:pt modelId="{0A5C5944-F974-4D7D-8660-0352DA699A15}" type="pres">
      <dgm:prSet presAssocID="{191D48C2-8124-4E54-9A26-F2B0263F2B89}" presName="Name37" presStyleLbl="parChTrans1D2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E1793D5C-3121-4951-9F77-19BDD58AB44E}" type="pres">
      <dgm:prSet presAssocID="{3541C870-5D1B-44F5-9C36-017F1ECAF688}" presName="hierRoot2" presStyleCnt="0">
        <dgm:presLayoutVars>
          <dgm:hierBranch val="init"/>
        </dgm:presLayoutVars>
      </dgm:prSet>
      <dgm:spPr/>
    </dgm:pt>
    <dgm:pt modelId="{9C1F380F-5BDD-4276-A019-408B2C17B031}" type="pres">
      <dgm:prSet presAssocID="{3541C870-5D1B-44F5-9C36-017F1ECAF688}" presName="rootComposite" presStyleCnt="0"/>
      <dgm:spPr/>
    </dgm:pt>
    <dgm:pt modelId="{EC2D72FE-CFAC-4490-BC7D-F2385EFFACE3}" type="pres">
      <dgm:prSet presAssocID="{3541C870-5D1B-44F5-9C36-017F1ECAF688}" presName="rootText" presStyleLbl="node2" presStyleIdx="4" presStyleCnt="7" custScaleX="15437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DD9CC6-073D-484C-999C-E5D6B01D80B3}" type="pres">
      <dgm:prSet presAssocID="{3541C870-5D1B-44F5-9C36-017F1ECAF688}" presName="rootConnector" presStyleLbl="node2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F80E3587-1DF3-4D7E-825A-41F944E1BE30}" type="pres">
      <dgm:prSet presAssocID="{3541C870-5D1B-44F5-9C36-017F1ECAF688}" presName="hierChild4" presStyleCnt="0"/>
      <dgm:spPr/>
    </dgm:pt>
    <dgm:pt modelId="{02649792-D024-4215-BEAC-7E5014AEE469}" type="pres">
      <dgm:prSet presAssocID="{3541C870-5D1B-44F5-9C36-017F1ECAF688}" presName="hierChild5" presStyleCnt="0"/>
      <dgm:spPr/>
    </dgm:pt>
    <dgm:pt modelId="{5CA0A280-2914-4B60-8CAC-FCA8DE4AE09F}" type="pres">
      <dgm:prSet presAssocID="{713765B0-CB25-457D-B704-7FED3E32134F}" presName="Name37" presStyleLbl="parChTrans1D2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940C1718-AC3A-448A-BD0A-7E82FAF6A9A3}" type="pres">
      <dgm:prSet presAssocID="{3B542CBE-5982-49A3-97E9-B2E7395BFB7A}" presName="hierRoot2" presStyleCnt="0">
        <dgm:presLayoutVars>
          <dgm:hierBranch val="init"/>
        </dgm:presLayoutVars>
      </dgm:prSet>
      <dgm:spPr/>
    </dgm:pt>
    <dgm:pt modelId="{FE0AB940-37A4-49AD-AB8B-EB1A830FDE9A}" type="pres">
      <dgm:prSet presAssocID="{3B542CBE-5982-49A3-97E9-B2E7395BFB7A}" presName="rootComposite" presStyleCnt="0"/>
      <dgm:spPr/>
    </dgm:pt>
    <dgm:pt modelId="{52C48D39-19A7-4DD5-AF72-6032E7E79589}" type="pres">
      <dgm:prSet presAssocID="{3B542CBE-5982-49A3-97E9-B2E7395BFB7A}" presName="rootText" presStyleLbl="node2" presStyleIdx="5" presStyleCnt="7" custScaleX="15437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D1E234F-00E6-4DC3-B08F-313223B85AE6}" type="pres">
      <dgm:prSet presAssocID="{3B542CBE-5982-49A3-97E9-B2E7395BFB7A}" presName="rootConnector" presStyleLbl="node2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6B142B5C-F2A5-4696-B4FA-6ADCA82471D0}" type="pres">
      <dgm:prSet presAssocID="{3B542CBE-5982-49A3-97E9-B2E7395BFB7A}" presName="hierChild4" presStyleCnt="0"/>
      <dgm:spPr/>
    </dgm:pt>
    <dgm:pt modelId="{C55378DB-48CC-4C1B-8A4C-5BD7BA8C1250}" type="pres">
      <dgm:prSet presAssocID="{3B542CBE-5982-49A3-97E9-B2E7395BFB7A}" presName="hierChild5" presStyleCnt="0"/>
      <dgm:spPr/>
    </dgm:pt>
    <dgm:pt modelId="{926A60C2-7282-42A9-94FB-807942E5BFE2}" type="pres">
      <dgm:prSet presAssocID="{57D32BA7-DEBC-4917-AECF-2370501ABB80}" presName="Name37" presStyleLbl="parChTrans1D2" presStyleIdx="6" presStyleCnt="7"/>
      <dgm:spPr/>
      <dgm:t>
        <a:bodyPr/>
        <a:lstStyle/>
        <a:p>
          <a:pPr latinLnBrk="1"/>
          <a:endParaRPr lang="ko-KR" altLang="en-US"/>
        </a:p>
      </dgm:t>
    </dgm:pt>
    <dgm:pt modelId="{E854A724-3DC6-4A45-AD29-E400EB237607}" type="pres">
      <dgm:prSet presAssocID="{0CB5503D-071F-48AB-9699-B849357F2B4F}" presName="hierRoot2" presStyleCnt="0">
        <dgm:presLayoutVars>
          <dgm:hierBranch val="init"/>
        </dgm:presLayoutVars>
      </dgm:prSet>
      <dgm:spPr/>
    </dgm:pt>
    <dgm:pt modelId="{3553E6DB-5D51-4402-A9FA-A110ABC82DD5}" type="pres">
      <dgm:prSet presAssocID="{0CB5503D-071F-48AB-9699-B849357F2B4F}" presName="rootComposite" presStyleCnt="0"/>
      <dgm:spPr/>
    </dgm:pt>
    <dgm:pt modelId="{9BF241FF-3FA1-4931-BADC-9A449AD27000}" type="pres">
      <dgm:prSet presAssocID="{0CB5503D-071F-48AB-9699-B849357F2B4F}" presName="rootText" presStyleLbl="node2" presStyleIdx="6" presStyleCnt="7" custScaleX="15437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7453DE2-EE4A-42A6-AA77-D7D44D39F171}" type="pres">
      <dgm:prSet presAssocID="{0CB5503D-071F-48AB-9699-B849357F2B4F}" presName="rootConnector" presStyleLbl="node2" presStyleIdx="6" presStyleCnt="7"/>
      <dgm:spPr/>
      <dgm:t>
        <a:bodyPr/>
        <a:lstStyle/>
        <a:p>
          <a:pPr latinLnBrk="1"/>
          <a:endParaRPr lang="ko-KR" altLang="en-US"/>
        </a:p>
      </dgm:t>
    </dgm:pt>
    <dgm:pt modelId="{17DBEFA9-6F52-48F5-BB29-89F4C110A9F7}" type="pres">
      <dgm:prSet presAssocID="{0CB5503D-071F-48AB-9699-B849357F2B4F}" presName="hierChild4" presStyleCnt="0"/>
      <dgm:spPr/>
    </dgm:pt>
    <dgm:pt modelId="{0A310BC7-1FB7-43BD-AE44-6F7340FF4D90}" type="pres">
      <dgm:prSet presAssocID="{DDFC8984-797A-40C9-8352-387429DC2DB4}" presName="Name37" presStyleLbl="parChTrans1D3" presStyleIdx="6" presStyleCnt="9"/>
      <dgm:spPr/>
      <dgm:t>
        <a:bodyPr/>
        <a:lstStyle/>
        <a:p>
          <a:pPr latinLnBrk="1"/>
          <a:endParaRPr lang="ko-KR" altLang="en-US"/>
        </a:p>
      </dgm:t>
    </dgm:pt>
    <dgm:pt modelId="{0DE34E66-F74D-48FB-B35E-37F25411C4EC}" type="pres">
      <dgm:prSet presAssocID="{B1F85302-DA68-4BF0-9911-9164F492AF9C}" presName="hierRoot2" presStyleCnt="0">
        <dgm:presLayoutVars>
          <dgm:hierBranch val="init"/>
        </dgm:presLayoutVars>
      </dgm:prSet>
      <dgm:spPr/>
    </dgm:pt>
    <dgm:pt modelId="{1679DF6F-83CC-415E-AF3F-B7A5A6E68F92}" type="pres">
      <dgm:prSet presAssocID="{B1F85302-DA68-4BF0-9911-9164F492AF9C}" presName="rootComposite" presStyleCnt="0"/>
      <dgm:spPr/>
    </dgm:pt>
    <dgm:pt modelId="{AEA744A2-89F7-4762-B7E3-8558C723AA0C}" type="pres">
      <dgm:prSet presAssocID="{B1F85302-DA68-4BF0-9911-9164F492AF9C}" presName="rootText" presStyleLbl="node3" presStyleIdx="6" presStyleCnt="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1AF740F-6F63-4956-B58D-858DC8D735CF}" type="pres">
      <dgm:prSet presAssocID="{B1F85302-DA68-4BF0-9911-9164F492AF9C}" presName="rootConnector" presStyleLbl="node3" presStyleIdx="6" presStyleCnt="9"/>
      <dgm:spPr/>
      <dgm:t>
        <a:bodyPr/>
        <a:lstStyle/>
        <a:p>
          <a:pPr latinLnBrk="1"/>
          <a:endParaRPr lang="ko-KR" altLang="en-US"/>
        </a:p>
      </dgm:t>
    </dgm:pt>
    <dgm:pt modelId="{9EC1A70D-1A5E-4868-A74D-8AC571DCF6EE}" type="pres">
      <dgm:prSet presAssocID="{B1F85302-DA68-4BF0-9911-9164F492AF9C}" presName="hierChild4" presStyleCnt="0"/>
      <dgm:spPr/>
    </dgm:pt>
    <dgm:pt modelId="{C7761CDF-7382-4BFC-9775-B332AC4BD75D}" type="pres">
      <dgm:prSet presAssocID="{B1F85302-DA68-4BF0-9911-9164F492AF9C}" presName="hierChild5" presStyleCnt="0"/>
      <dgm:spPr/>
    </dgm:pt>
    <dgm:pt modelId="{F31AA93E-219D-422B-A0AF-7018A2863C90}" type="pres">
      <dgm:prSet presAssocID="{9AEDC7D8-2A94-4CDF-9235-71078F47AE28}" presName="Name37" presStyleLbl="parChTrans1D3" presStyleIdx="7" presStyleCnt="9"/>
      <dgm:spPr/>
      <dgm:t>
        <a:bodyPr/>
        <a:lstStyle/>
        <a:p>
          <a:pPr latinLnBrk="1"/>
          <a:endParaRPr lang="ko-KR" altLang="en-US"/>
        </a:p>
      </dgm:t>
    </dgm:pt>
    <dgm:pt modelId="{36033AB2-BFD9-4594-B1B2-B3558B5A2696}" type="pres">
      <dgm:prSet presAssocID="{83FACCBB-63B8-44AB-9272-6BE72C76613A}" presName="hierRoot2" presStyleCnt="0">
        <dgm:presLayoutVars>
          <dgm:hierBranch val="init"/>
        </dgm:presLayoutVars>
      </dgm:prSet>
      <dgm:spPr/>
    </dgm:pt>
    <dgm:pt modelId="{EEF04CFB-CAE0-45BD-A845-737CB8898F08}" type="pres">
      <dgm:prSet presAssocID="{83FACCBB-63B8-44AB-9272-6BE72C76613A}" presName="rootComposite" presStyleCnt="0"/>
      <dgm:spPr/>
    </dgm:pt>
    <dgm:pt modelId="{D020B886-A40F-4C14-AE09-55E4F509AC67}" type="pres">
      <dgm:prSet presAssocID="{83FACCBB-63B8-44AB-9272-6BE72C76613A}" presName="rootText" presStyleLbl="node3" presStyleIdx="7" presStyleCnt="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7320D6B-041B-4400-8917-1C038B54667C}" type="pres">
      <dgm:prSet presAssocID="{83FACCBB-63B8-44AB-9272-6BE72C76613A}" presName="rootConnector" presStyleLbl="node3" presStyleIdx="7" presStyleCnt="9"/>
      <dgm:spPr/>
      <dgm:t>
        <a:bodyPr/>
        <a:lstStyle/>
        <a:p>
          <a:pPr latinLnBrk="1"/>
          <a:endParaRPr lang="ko-KR" altLang="en-US"/>
        </a:p>
      </dgm:t>
    </dgm:pt>
    <dgm:pt modelId="{504CCE6B-A65C-4FB2-9590-AC73B4EE90DD}" type="pres">
      <dgm:prSet presAssocID="{83FACCBB-63B8-44AB-9272-6BE72C76613A}" presName="hierChild4" presStyleCnt="0"/>
      <dgm:spPr/>
    </dgm:pt>
    <dgm:pt modelId="{537C16EC-A4FA-49DB-A3DF-6A593979294A}" type="pres">
      <dgm:prSet presAssocID="{83FACCBB-63B8-44AB-9272-6BE72C76613A}" presName="hierChild5" presStyleCnt="0"/>
      <dgm:spPr/>
    </dgm:pt>
    <dgm:pt modelId="{135B411D-B3FC-494A-9F49-6E11F5ACBD1A}" type="pres">
      <dgm:prSet presAssocID="{1A72FBA9-C8EC-4BA5-BCFC-0143DF3CAC92}" presName="Name37" presStyleLbl="parChTrans1D3" presStyleIdx="8" presStyleCnt="9"/>
      <dgm:spPr/>
      <dgm:t>
        <a:bodyPr/>
        <a:lstStyle/>
        <a:p>
          <a:pPr latinLnBrk="1"/>
          <a:endParaRPr lang="ko-KR" altLang="en-US"/>
        </a:p>
      </dgm:t>
    </dgm:pt>
    <dgm:pt modelId="{8CE0ADCA-9A4A-4824-8A2C-EE53A3D4B3F1}" type="pres">
      <dgm:prSet presAssocID="{0FC0324E-8594-4EA6-B352-075F5883BA33}" presName="hierRoot2" presStyleCnt="0">
        <dgm:presLayoutVars>
          <dgm:hierBranch val="init"/>
        </dgm:presLayoutVars>
      </dgm:prSet>
      <dgm:spPr/>
    </dgm:pt>
    <dgm:pt modelId="{16A99A34-1919-4255-B8C3-4C88C4F2898C}" type="pres">
      <dgm:prSet presAssocID="{0FC0324E-8594-4EA6-B352-075F5883BA33}" presName="rootComposite" presStyleCnt="0"/>
      <dgm:spPr/>
    </dgm:pt>
    <dgm:pt modelId="{7D1D5409-BE7D-403C-A129-A2C90B3321B8}" type="pres">
      <dgm:prSet presAssocID="{0FC0324E-8594-4EA6-B352-075F5883BA33}" presName="rootText" presStyleLbl="node3" presStyleIdx="8" presStyleCnt="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64FBC7B-6E35-4485-AD58-6DA0B247401D}" type="pres">
      <dgm:prSet presAssocID="{0FC0324E-8594-4EA6-B352-075F5883BA33}" presName="rootConnector" presStyleLbl="node3" presStyleIdx="8" presStyleCnt="9"/>
      <dgm:spPr/>
      <dgm:t>
        <a:bodyPr/>
        <a:lstStyle/>
        <a:p>
          <a:pPr latinLnBrk="1"/>
          <a:endParaRPr lang="ko-KR" altLang="en-US"/>
        </a:p>
      </dgm:t>
    </dgm:pt>
    <dgm:pt modelId="{AB615265-415E-432F-A599-B65999E9936A}" type="pres">
      <dgm:prSet presAssocID="{0FC0324E-8594-4EA6-B352-075F5883BA33}" presName="hierChild4" presStyleCnt="0"/>
      <dgm:spPr/>
    </dgm:pt>
    <dgm:pt modelId="{468704CF-D065-4083-A95B-F176417D7DDA}" type="pres">
      <dgm:prSet presAssocID="{0FC0324E-8594-4EA6-B352-075F5883BA33}" presName="hierChild5" presStyleCnt="0"/>
      <dgm:spPr/>
    </dgm:pt>
    <dgm:pt modelId="{6BD8F1A6-897C-47A8-BA21-96D1B06C1549}" type="pres">
      <dgm:prSet presAssocID="{0CB5503D-071F-48AB-9699-B849357F2B4F}" presName="hierChild5" presStyleCnt="0"/>
      <dgm:spPr/>
    </dgm:pt>
    <dgm:pt modelId="{6CC42006-E7B8-43DE-B324-D9920E94B015}" type="pres">
      <dgm:prSet presAssocID="{7DC6EEB7-2AF4-47DE-96D1-E31781CB2703}" presName="hierChild3" presStyleCnt="0"/>
      <dgm:spPr/>
    </dgm:pt>
  </dgm:ptLst>
  <dgm:cxnLst>
    <dgm:cxn modelId="{A688E7B6-6FBC-42C2-9B68-5CC3291AF32A}" type="presOf" srcId="{88E8DC42-74C8-437B-8549-091E36599C41}" destId="{90FF0591-8D4A-4571-A0C7-994CFA94C238}" srcOrd="1" destOrd="0" presId="urn:microsoft.com/office/officeart/2005/8/layout/orgChart1"/>
    <dgm:cxn modelId="{56C3AEC8-65C6-4F27-BD97-542F0A4B889D}" type="presOf" srcId="{0CB5503D-071F-48AB-9699-B849357F2B4F}" destId="{07453DE2-EE4A-42A6-AA77-D7D44D39F171}" srcOrd="1" destOrd="0" presId="urn:microsoft.com/office/officeart/2005/8/layout/orgChart1"/>
    <dgm:cxn modelId="{5B9840DF-2B26-4ACA-BA16-0E120F1D2EDC}" type="presOf" srcId="{88E8DC42-74C8-437B-8549-091E36599C41}" destId="{BA29DB2C-ED9C-49D8-968A-8EEF3994305C}" srcOrd="0" destOrd="0" presId="urn:microsoft.com/office/officeart/2005/8/layout/orgChart1"/>
    <dgm:cxn modelId="{424FF4DA-6B56-4694-8580-33A9C9127B75}" type="presOf" srcId="{AE8FBE37-AC22-47BE-9AAE-5C9C92639F5C}" destId="{4994B924-F375-4286-BD21-2FFC82D77027}" srcOrd="0" destOrd="0" presId="urn:microsoft.com/office/officeart/2005/8/layout/orgChart1"/>
    <dgm:cxn modelId="{48E193D1-EF15-4876-92E7-F77200A95784}" type="presOf" srcId="{7AC16979-BB83-407F-B87F-E13ACCA4AC6D}" destId="{29865534-B0F1-4E70-9FBC-79DF8E4086A9}" srcOrd="1" destOrd="0" presId="urn:microsoft.com/office/officeart/2005/8/layout/orgChart1"/>
    <dgm:cxn modelId="{97A98E83-AC4C-43E1-96BF-F101E0E62C76}" type="presOf" srcId="{BD29F1C7-4D3B-4A05-97E8-5F788C020600}" destId="{A2A55B40-DEC2-42FF-A62E-2C4834CC4099}" srcOrd="1" destOrd="0" presId="urn:microsoft.com/office/officeart/2005/8/layout/orgChart1"/>
    <dgm:cxn modelId="{F1F814B6-EC77-42E9-ABE9-B3B32941C907}" srcId="{0CB5503D-071F-48AB-9699-B849357F2B4F}" destId="{B1F85302-DA68-4BF0-9911-9164F492AF9C}" srcOrd="0" destOrd="0" parTransId="{DDFC8984-797A-40C9-8352-387429DC2DB4}" sibTransId="{D30BF302-0891-4956-8203-61843C7A1358}"/>
    <dgm:cxn modelId="{840E2488-5984-42AD-9F7C-2945C6FF8BCD}" type="presOf" srcId="{B6C0FB47-AE9B-4DE3-808D-54FA1AEDC7B0}" destId="{BCF07FE7-D0CE-4175-80AE-43EE5B928736}" srcOrd="0" destOrd="0" presId="urn:microsoft.com/office/officeart/2005/8/layout/orgChart1"/>
    <dgm:cxn modelId="{4A6926CB-32D6-4F33-9B58-85B2D6BB2B38}" type="presOf" srcId="{4231E69D-2903-49EF-9CAA-B0030D7CBC9B}" destId="{08BBC7AF-2C9A-4E6F-A5AE-B865D83C977E}" srcOrd="0" destOrd="0" presId="urn:microsoft.com/office/officeart/2005/8/layout/orgChart1"/>
    <dgm:cxn modelId="{965C84C4-5F0F-45B4-8BFC-6B0E310A3755}" type="presOf" srcId="{DDFC8984-797A-40C9-8352-387429DC2DB4}" destId="{0A310BC7-1FB7-43BD-AE44-6F7340FF4D90}" srcOrd="0" destOrd="0" presId="urn:microsoft.com/office/officeart/2005/8/layout/orgChart1"/>
    <dgm:cxn modelId="{4B4DC555-3B25-46D0-B1B7-2061BB17BE1D}" type="presOf" srcId="{52D37E6A-576A-436C-8A02-A58253B8E0AC}" destId="{229F6F8C-64EA-4173-BEF2-BB9FCFA38BEA}" srcOrd="0" destOrd="0" presId="urn:microsoft.com/office/officeart/2005/8/layout/orgChart1"/>
    <dgm:cxn modelId="{4EF41678-1B79-41C4-BD0F-E1756AD963C8}" type="presOf" srcId="{B09FCAA5-9A37-4AD6-A2DD-9F167F8ADFCB}" destId="{AAA0E7EF-DD07-49C7-8E41-160C0B18840A}" srcOrd="0" destOrd="0" presId="urn:microsoft.com/office/officeart/2005/8/layout/orgChart1"/>
    <dgm:cxn modelId="{0F9E7263-1721-4B86-9727-0B47A44EB63F}" type="presOf" srcId="{7DC6EEB7-2AF4-47DE-96D1-E31781CB2703}" destId="{53251CB1-D3C6-407E-ABBF-708557AA9A9B}" srcOrd="1" destOrd="0" presId="urn:microsoft.com/office/officeart/2005/8/layout/orgChart1"/>
    <dgm:cxn modelId="{6BFA804F-1360-4F96-8B12-73C12351A2BF}" type="presOf" srcId="{0CB5503D-071F-48AB-9699-B849357F2B4F}" destId="{9BF241FF-3FA1-4931-BADC-9A449AD27000}" srcOrd="0" destOrd="0" presId="urn:microsoft.com/office/officeart/2005/8/layout/orgChart1"/>
    <dgm:cxn modelId="{D2CAEC57-70DF-4DEC-B6E5-71BC3B76B7E2}" type="presOf" srcId="{B6662CE2-9740-4A46-B5FD-C6FE1F6E834A}" destId="{B0AABAC9-15FD-4EAA-8D8C-99C307D79E4D}" srcOrd="0" destOrd="0" presId="urn:microsoft.com/office/officeart/2005/8/layout/orgChart1"/>
    <dgm:cxn modelId="{51E763EC-9F31-4269-99B8-83FF22CB7E7C}" srcId="{346A6C89-70FA-4966-98BD-0F990B73052D}" destId="{F5611BBB-E812-4980-9EF6-6A00453F6320}" srcOrd="2" destOrd="0" parTransId="{08A68BBC-3214-42A5-A25F-92AD4AC63E0A}" sibTransId="{2E4623C6-2709-48F2-B2B5-CAFA0C7024A1}"/>
    <dgm:cxn modelId="{952195A5-E309-4B5C-9261-CEA069B67A2C}" type="presOf" srcId="{57D32BA7-DEBC-4917-AECF-2370501ABB80}" destId="{926A60C2-7282-42A9-94FB-807942E5BFE2}" srcOrd="0" destOrd="0" presId="urn:microsoft.com/office/officeart/2005/8/layout/orgChart1"/>
    <dgm:cxn modelId="{74CF5308-EC8A-4E90-812A-83878C79F767}" type="presOf" srcId="{9AEDC7D8-2A94-4CDF-9235-71078F47AE28}" destId="{F31AA93E-219D-422B-A0AF-7018A2863C90}" srcOrd="0" destOrd="0" presId="urn:microsoft.com/office/officeart/2005/8/layout/orgChart1"/>
    <dgm:cxn modelId="{88DCCA88-2C42-4180-A3C1-A07D99620070}" type="presOf" srcId="{0294F850-CABF-4778-8E1B-F680C15BA793}" destId="{73EE7BB5-6D6D-4D43-B453-5A24099F2062}" srcOrd="0" destOrd="0" presId="urn:microsoft.com/office/officeart/2005/8/layout/orgChart1"/>
    <dgm:cxn modelId="{97EE2ACB-FB16-46B3-9A77-3E4A5228B8CA}" srcId="{7DC6EEB7-2AF4-47DE-96D1-E31781CB2703}" destId="{0294F850-CABF-4778-8E1B-F680C15BA793}" srcOrd="3" destOrd="0" parTransId="{2CB68AF8-AEC6-4E33-9F24-ACDDED5FBEDF}" sibTransId="{676F3EC3-DB85-4840-9D8E-E262019FB065}"/>
    <dgm:cxn modelId="{92C720E0-8510-48E1-9CAE-1B7C85D46818}" type="presOf" srcId="{83FACCBB-63B8-44AB-9272-6BE72C76613A}" destId="{D020B886-A40F-4C14-AE09-55E4F509AC67}" srcOrd="0" destOrd="0" presId="urn:microsoft.com/office/officeart/2005/8/layout/orgChart1"/>
    <dgm:cxn modelId="{EA7D721B-8CCE-4326-B937-CA0EE0CFF28E}" type="presOf" srcId="{AE8FBE37-AC22-47BE-9AAE-5C9C92639F5C}" destId="{09496B1B-2582-4593-A2C5-C1216B0F8C2F}" srcOrd="1" destOrd="0" presId="urn:microsoft.com/office/officeart/2005/8/layout/orgChart1"/>
    <dgm:cxn modelId="{0AB2A675-B4F1-4585-8EED-FB4201916A56}" type="presOf" srcId="{7AC16979-BB83-407F-B87F-E13ACCA4AC6D}" destId="{783F73A0-1D2F-47C1-A926-D2893311F619}" srcOrd="0" destOrd="0" presId="urn:microsoft.com/office/officeart/2005/8/layout/orgChart1"/>
    <dgm:cxn modelId="{A60AAA51-854B-409A-9548-8FBB4B02640B}" type="presOf" srcId="{0FC0324E-8594-4EA6-B352-075F5883BA33}" destId="{F64FBC7B-6E35-4485-AD58-6DA0B247401D}" srcOrd="1" destOrd="0" presId="urn:microsoft.com/office/officeart/2005/8/layout/orgChart1"/>
    <dgm:cxn modelId="{EA6AE98A-0B53-4B4F-A654-FFFB7BF30D0E}" type="presOf" srcId="{3B542CBE-5982-49A3-97E9-B2E7395BFB7A}" destId="{5D1E234F-00E6-4DC3-B08F-313223B85AE6}" srcOrd="1" destOrd="0" presId="urn:microsoft.com/office/officeart/2005/8/layout/orgChart1"/>
    <dgm:cxn modelId="{268E284F-8ADB-40E5-AF9B-9FB5E1B4E58A}" srcId="{7DC6EEB7-2AF4-47DE-96D1-E31781CB2703}" destId="{B6662CE2-9740-4A46-B5FD-C6FE1F6E834A}" srcOrd="2" destOrd="0" parTransId="{4A321026-4E5E-49D2-A341-486234AC74F9}" sibTransId="{03ECD4ED-7207-4E86-93A5-7E3C460230A4}"/>
    <dgm:cxn modelId="{797D0F5F-4610-4667-BFBB-F313B486DAD4}" type="presOf" srcId="{346A6C89-70FA-4966-98BD-0F990B73052D}" destId="{99E7E645-4F7E-4210-AAAC-38DEAD0962CB}" srcOrd="1" destOrd="0" presId="urn:microsoft.com/office/officeart/2005/8/layout/orgChart1"/>
    <dgm:cxn modelId="{26103C1B-867D-4FC9-86AC-040FAA3004C6}" srcId="{0CB5503D-071F-48AB-9699-B849357F2B4F}" destId="{83FACCBB-63B8-44AB-9272-6BE72C76613A}" srcOrd="1" destOrd="0" parTransId="{9AEDC7D8-2A94-4CDF-9235-71078F47AE28}" sibTransId="{3038C000-3522-4D48-8D64-EB12AF21F692}"/>
    <dgm:cxn modelId="{6AFB6902-13C3-4EF5-9CD5-BA91EF8B1CA3}" type="presOf" srcId="{BD29F1C7-4D3B-4A05-97E8-5F788C020600}" destId="{DF1D3A43-E9B8-4AAA-8542-4D1EC2626BF9}" srcOrd="0" destOrd="0" presId="urn:microsoft.com/office/officeart/2005/8/layout/orgChart1"/>
    <dgm:cxn modelId="{3522FDBA-A8C5-40A5-94D7-3161ED757325}" srcId="{0294F850-CABF-4778-8E1B-F680C15BA793}" destId="{AE8FBE37-AC22-47BE-9AAE-5C9C92639F5C}" srcOrd="1" destOrd="0" parTransId="{90B60A21-0C0E-4A32-A257-6AF971757507}" sibTransId="{7D660051-95B3-4BBD-BEB2-CA22AAAEE7A9}"/>
    <dgm:cxn modelId="{84E23FB7-0462-4D4B-AD8F-77961996FC4C}" type="presOf" srcId="{45C27274-86B7-41DA-997E-911E838B82DF}" destId="{F6179C93-826E-42E7-8813-EBB07DAE1904}" srcOrd="0" destOrd="0" presId="urn:microsoft.com/office/officeart/2005/8/layout/orgChart1"/>
    <dgm:cxn modelId="{EFAEB669-FF5D-4F5B-B522-B5CA8963865E}" type="presOf" srcId="{675A379D-B352-468B-B92D-1DC2947F0910}" destId="{207DEC67-242A-4649-A356-56FEEA2F7522}" srcOrd="0" destOrd="0" presId="urn:microsoft.com/office/officeart/2005/8/layout/orgChart1"/>
    <dgm:cxn modelId="{2BEF6930-CBCD-43E1-AA1C-01E7FBDD5574}" type="presOf" srcId="{B1F85302-DA68-4BF0-9911-9164F492AF9C}" destId="{71AF740F-6F63-4956-B58D-858DC8D735CF}" srcOrd="1" destOrd="0" presId="urn:microsoft.com/office/officeart/2005/8/layout/orgChart1"/>
    <dgm:cxn modelId="{4550B682-DBAF-4F18-9EDA-0F878C09E59A}" srcId="{7DC6EEB7-2AF4-47DE-96D1-E31781CB2703}" destId="{3541C870-5D1B-44F5-9C36-017F1ECAF688}" srcOrd="4" destOrd="0" parTransId="{191D48C2-8124-4E54-9A26-F2B0263F2B89}" sibTransId="{F0C92639-91F2-4894-B8AD-D21AEB257154}"/>
    <dgm:cxn modelId="{14883274-A94B-4692-A2CD-6ACE1F6290AE}" type="presOf" srcId="{346A6C89-70FA-4966-98BD-0F990B73052D}" destId="{B2360FC8-CABC-4022-9BDB-E21DF25555B5}" srcOrd="0" destOrd="0" presId="urn:microsoft.com/office/officeart/2005/8/layout/orgChart1"/>
    <dgm:cxn modelId="{1B26BD6B-7B3B-4270-A47D-EDAB79C04944}" type="presOf" srcId="{4A321026-4E5E-49D2-A341-486234AC74F9}" destId="{B83B508A-DF07-4ED5-B20E-062AAEC23C85}" srcOrd="0" destOrd="0" presId="urn:microsoft.com/office/officeart/2005/8/layout/orgChart1"/>
    <dgm:cxn modelId="{B446D439-7FCB-4EE0-BDE7-CAD75F5D6CB4}" srcId="{0CB5503D-071F-48AB-9699-B849357F2B4F}" destId="{0FC0324E-8594-4EA6-B352-075F5883BA33}" srcOrd="2" destOrd="0" parTransId="{1A72FBA9-C8EC-4BA5-BCFC-0143DF3CAC92}" sibTransId="{6CD8E85E-C6F8-4C89-8F5E-7C01D105C4A7}"/>
    <dgm:cxn modelId="{7ED1CFAD-847C-4BBC-807E-F0E567D552EB}" type="presOf" srcId="{B6662CE2-9740-4A46-B5FD-C6FE1F6E834A}" destId="{EEB23021-7589-4FB7-9686-2E24F3DC9332}" srcOrd="1" destOrd="0" presId="urn:microsoft.com/office/officeart/2005/8/layout/orgChart1"/>
    <dgm:cxn modelId="{933C2C4A-9477-400F-B982-231396F48D17}" srcId="{7DC6EEB7-2AF4-47DE-96D1-E31781CB2703}" destId="{0CB5503D-071F-48AB-9699-B849357F2B4F}" srcOrd="6" destOrd="0" parTransId="{57D32BA7-DEBC-4917-AECF-2370501ABB80}" sibTransId="{6CDCBC38-8A84-4611-A512-C3BA061A3E4F}"/>
    <dgm:cxn modelId="{C695B633-C5D4-48F3-9988-6251F2BAEE33}" type="presOf" srcId="{191D48C2-8124-4E54-9A26-F2B0263F2B89}" destId="{0A5C5944-F974-4D7D-8660-0352DA699A15}" srcOrd="0" destOrd="0" presId="urn:microsoft.com/office/officeart/2005/8/layout/orgChart1"/>
    <dgm:cxn modelId="{5EE70098-7F34-4EE0-A7F8-21392C2615B7}" type="presOf" srcId="{08A68BBC-3214-42A5-A25F-92AD4AC63E0A}" destId="{4F26719A-99C9-4AB7-A615-FD76326CA896}" srcOrd="0" destOrd="0" presId="urn:microsoft.com/office/officeart/2005/8/layout/orgChart1"/>
    <dgm:cxn modelId="{1E7366C6-5BFF-4001-92AD-6A9052741350}" type="presOf" srcId="{3541C870-5D1B-44F5-9C36-017F1ECAF688}" destId="{EC2D72FE-CFAC-4490-BC7D-F2385EFFACE3}" srcOrd="0" destOrd="0" presId="urn:microsoft.com/office/officeart/2005/8/layout/orgChart1"/>
    <dgm:cxn modelId="{D9A856F0-F6EE-486F-A5A7-0F79BD39ECAD}" type="presOf" srcId="{1A72FBA9-C8EC-4BA5-BCFC-0143DF3CAC92}" destId="{135B411D-B3FC-494A-9F49-6E11F5ACBD1A}" srcOrd="0" destOrd="0" presId="urn:microsoft.com/office/officeart/2005/8/layout/orgChart1"/>
    <dgm:cxn modelId="{B1090312-AFDB-45D0-ABEC-DF86DE35F530}" type="presOf" srcId="{D9E5EC00-5C5B-4542-8F15-7AA5DAC9BB96}" destId="{D0CFCA5A-1AF5-47C6-8939-6EC6609B8026}" srcOrd="1" destOrd="0" presId="urn:microsoft.com/office/officeart/2005/8/layout/orgChart1"/>
    <dgm:cxn modelId="{D6A78D94-FFE0-44C8-B742-EB4E1280D956}" type="presOf" srcId="{708B7116-F134-47F7-83D4-6F2B534EC827}" destId="{2FDA8B65-9D52-4D31-B583-6F5AF5864096}" srcOrd="0" destOrd="0" presId="urn:microsoft.com/office/officeart/2005/8/layout/orgChart1"/>
    <dgm:cxn modelId="{29584714-FA2C-4EBD-9D36-636D5A01A4D1}" type="presOf" srcId="{3541C870-5D1B-44F5-9C36-017F1ECAF688}" destId="{D2DD9CC6-073D-484C-999C-E5D6B01D80B3}" srcOrd="1" destOrd="0" presId="urn:microsoft.com/office/officeart/2005/8/layout/orgChart1"/>
    <dgm:cxn modelId="{7EE43928-9FF6-4D71-A117-9467B65D5407}" type="presOf" srcId="{7DC6EEB7-2AF4-47DE-96D1-E31781CB2703}" destId="{C6330FAD-25F1-4B54-BED7-B640FADE2BE0}" srcOrd="0" destOrd="0" presId="urn:microsoft.com/office/officeart/2005/8/layout/orgChart1"/>
    <dgm:cxn modelId="{1AF64932-EE3A-4B08-BF02-F5FF7C31532E}" srcId="{346A6C89-70FA-4966-98BD-0F990B73052D}" destId="{1DB40D7D-C09A-4310-BD8B-5798B827DAFC}" srcOrd="3" destOrd="0" parTransId="{B09FCAA5-9A37-4AD6-A2DD-9F167F8ADFCB}" sibTransId="{838CD460-4B8D-4BD5-95B1-83CA8F4010E1}"/>
    <dgm:cxn modelId="{51DF9356-8C64-4FB3-A48B-67CB41082384}" type="presOf" srcId="{F5611BBB-E812-4980-9EF6-6A00453F6320}" destId="{C3F8B828-7FF9-4A3E-9871-1E59F77974F3}" srcOrd="1" destOrd="0" presId="urn:microsoft.com/office/officeart/2005/8/layout/orgChart1"/>
    <dgm:cxn modelId="{8BB4E2AF-31BD-4EF0-A9F9-99EB72067741}" srcId="{708B7116-F134-47F7-83D4-6F2B534EC827}" destId="{7DC6EEB7-2AF4-47DE-96D1-E31781CB2703}" srcOrd="0" destOrd="0" parTransId="{2001F4FB-6487-44EF-88BA-ECB58A621060}" sibTransId="{D7A04D4E-26C5-49C2-932B-D4337975B89B}"/>
    <dgm:cxn modelId="{83E9F0E9-1B7F-40FF-8F0C-8234D6DC6CBD}" type="presOf" srcId="{1DB40D7D-C09A-4310-BD8B-5798B827DAFC}" destId="{B94A33B0-ACDC-40C3-8730-8EF6E1BA6980}" srcOrd="0" destOrd="0" presId="urn:microsoft.com/office/officeart/2005/8/layout/orgChart1"/>
    <dgm:cxn modelId="{784D03F0-1EF0-4B05-8738-ECBF258CBCCB}" srcId="{7DC6EEB7-2AF4-47DE-96D1-E31781CB2703}" destId="{346A6C89-70FA-4966-98BD-0F990B73052D}" srcOrd="1" destOrd="0" parTransId="{675A379D-B352-468B-B92D-1DC2947F0910}" sibTransId="{00CDCF59-0C8B-456D-8E5F-9891C1A7B6EF}"/>
    <dgm:cxn modelId="{207F6FD6-0A54-4BBF-8AA3-FD171C5FECDA}" srcId="{346A6C89-70FA-4966-98BD-0F990B73052D}" destId="{BD29F1C7-4D3B-4A05-97E8-5F788C020600}" srcOrd="1" destOrd="0" parTransId="{4231E69D-2903-49EF-9CAA-B0030D7CBC9B}" sibTransId="{B6BF160B-28B3-4D32-AF44-ED9A7DB28371}"/>
    <dgm:cxn modelId="{935C76F1-EF4A-464B-AEBD-8EC34FFB72A7}" type="presOf" srcId="{1DB40D7D-C09A-4310-BD8B-5798B827DAFC}" destId="{10D043F1-EBA0-4279-9C04-28402DE95CAD}" srcOrd="1" destOrd="0" presId="urn:microsoft.com/office/officeart/2005/8/layout/orgChart1"/>
    <dgm:cxn modelId="{DB6C7CC9-3E79-4D2C-8734-6746419E411B}" type="presOf" srcId="{90B60A21-0C0E-4A32-A257-6AF971757507}" destId="{AA33687B-ED28-4FF6-BBEB-82EB60712F34}" srcOrd="0" destOrd="0" presId="urn:microsoft.com/office/officeart/2005/8/layout/orgChart1"/>
    <dgm:cxn modelId="{A66D39F5-87AE-47B1-AC9F-E6A0255BE477}" type="presOf" srcId="{3B542CBE-5982-49A3-97E9-B2E7395BFB7A}" destId="{52C48D39-19A7-4DD5-AF72-6032E7E79589}" srcOrd="0" destOrd="0" presId="urn:microsoft.com/office/officeart/2005/8/layout/orgChart1"/>
    <dgm:cxn modelId="{EA723A49-3116-4F19-8CBD-2F97827BC9AF}" type="presOf" srcId="{0FC0324E-8594-4EA6-B352-075F5883BA33}" destId="{7D1D5409-BE7D-403C-A129-A2C90B3321B8}" srcOrd="0" destOrd="0" presId="urn:microsoft.com/office/officeart/2005/8/layout/orgChart1"/>
    <dgm:cxn modelId="{534F94CB-D346-4CC5-849D-DA1328BF7174}" srcId="{346A6C89-70FA-4966-98BD-0F990B73052D}" destId="{7AC16979-BB83-407F-B87F-E13ACCA4AC6D}" srcOrd="0" destOrd="0" parTransId="{45C27274-86B7-41DA-997E-911E838B82DF}" sibTransId="{B2517070-6DB2-407E-8CB2-36C7A07D3C26}"/>
    <dgm:cxn modelId="{2A6B5D3D-616F-4495-906A-69C4D2C81C82}" type="presOf" srcId="{83FACCBB-63B8-44AB-9272-6BE72C76613A}" destId="{07320D6B-041B-4400-8917-1C038B54667C}" srcOrd="1" destOrd="0" presId="urn:microsoft.com/office/officeart/2005/8/layout/orgChart1"/>
    <dgm:cxn modelId="{26B8B752-CDB1-4645-987B-C05D223637DE}" type="presOf" srcId="{2CB68AF8-AEC6-4E33-9F24-ACDDED5FBEDF}" destId="{1E1206C0-B77C-45D3-A702-02275EF35B4E}" srcOrd="0" destOrd="0" presId="urn:microsoft.com/office/officeart/2005/8/layout/orgChart1"/>
    <dgm:cxn modelId="{D09C0CBC-7026-4DFA-AF23-9A90FF905A92}" srcId="{0294F850-CABF-4778-8E1B-F680C15BA793}" destId="{88E8DC42-74C8-437B-8549-091E36599C41}" srcOrd="0" destOrd="0" parTransId="{B6C0FB47-AE9B-4DE3-808D-54FA1AEDC7B0}" sibTransId="{01310F04-893B-4040-A92B-E47573F86065}"/>
    <dgm:cxn modelId="{28AB4F1A-63B2-43E2-8F9C-A5CF402E77D1}" type="presOf" srcId="{B1F85302-DA68-4BF0-9911-9164F492AF9C}" destId="{AEA744A2-89F7-4762-B7E3-8558C723AA0C}" srcOrd="0" destOrd="0" presId="urn:microsoft.com/office/officeart/2005/8/layout/orgChart1"/>
    <dgm:cxn modelId="{8232A3AC-8691-4708-9675-25E09336E203}" srcId="{7DC6EEB7-2AF4-47DE-96D1-E31781CB2703}" destId="{D9E5EC00-5C5B-4542-8F15-7AA5DAC9BB96}" srcOrd="0" destOrd="0" parTransId="{52D37E6A-576A-436C-8A02-A58253B8E0AC}" sibTransId="{062578BD-4956-4AFB-92C9-D23DB4821C4C}"/>
    <dgm:cxn modelId="{78DBB6EE-02CF-4BF2-AE6E-1B0D2227E061}" type="presOf" srcId="{D9E5EC00-5C5B-4542-8F15-7AA5DAC9BB96}" destId="{F68F85EA-296D-42E4-87B9-79F92E539213}" srcOrd="0" destOrd="0" presId="urn:microsoft.com/office/officeart/2005/8/layout/orgChart1"/>
    <dgm:cxn modelId="{F975A41D-42C8-4160-B1FD-3C71316E7D51}" type="presOf" srcId="{0294F850-CABF-4778-8E1B-F680C15BA793}" destId="{B2B011D1-D089-4C4F-86E2-9819C9F9568C}" srcOrd="1" destOrd="0" presId="urn:microsoft.com/office/officeart/2005/8/layout/orgChart1"/>
    <dgm:cxn modelId="{A9F8566F-1D4B-47C7-948D-66BFCAE894D2}" srcId="{7DC6EEB7-2AF4-47DE-96D1-E31781CB2703}" destId="{3B542CBE-5982-49A3-97E9-B2E7395BFB7A}" srcOrd="5" destOrd="0" parTransId="{713765B0-CB25-457D-B704-7FED3E32134F}" sibTransId="{C4CF6AF1-BF18-4A3A-AA45-22C777220FCB}"/>
    <dgm:cxn modelId="{FE0B61A9-53A1-4826-BE8C-4FB91F665DA7}" type="presOf" srcId="{713765B0-CB25-457D-B704-7FED3E32134F}" destId="{5CA0A280-2914-4B60-8CAC-FCA8DE4AE09F}" srcOrd="0" destOrd="0" presId="urn:microsoft.com/office/officeart/2005/8/layout/orgChart1"/>
    <dgm:cxn modelId="{298954D6-E655-40D4-BFF9-56504DB5FAB5}" type="presOf" srcId="{F5611BBB-E812-4980-9EF6-6A00453F6320}" destId="{E8346FD7-7EDC-44BC-9FD4-4E6974152B50}" srcOrd="0" destOrd="0" presId="urn:microsoft.com/office/officeart/2005/8/layout/orgChart1"/>
    <dgm:cxn modelId="{C5B89346-EA63-49CB-9977-84923A6183DB}" type="presParOf" srcId="{2FDA8B65-9D52-4D31-B583-6F5AF5864096}" destId="{1972658D-6D43-42CF-917E-78AAA71DE211}" srcOrd="0" destOrd="0" presId="urn:microsoft.com/office/officeart/2005/8/layout/orgChart1"/>
    <dgm:cxn modelId="{C5588D96-974E-4504-8C86-21DCA054BFBE}" type="presParOf" srcId="{1972658D-6D43-42CF-917E-78AAA71DE211}" destId="{B2797C15-1761-41D8-B5F0-376229736198}" srcOrd="0" destOrd="0" presId="urn:microsoft.com/office/officeart/2005/8/layout/orgChart1"/>
    <dgm:cxn modelId="{50552D91-EB39-4F56-91F6-30677A9AF87A}" type="presParOf" srcId="{B2797C15-1761-41D8-B5F0-376229736198}" destId="{C6330FAD-25F1-4B54-BED7-B640FADE2BE0}" srcOrd="0" destOrd="0" presId="urn:microsoft.com/office/officeart/2005/8/layout/orgChart1"/>
    <dgm:cxn modelId="{240A600C-8136-4254-889C-F0EB202F584C}" type="presParOf" srcId="{B2797C15-1761-41D8-B5F0-376229736198}" destId="{53251CB1-D3C6-407E-ABBF-708557AA9A9B}" srcOrd="1" destOrd="0" presId="urn:microsoft.com/office/officeart/2005/8/layout/orgChart1"/>
    <dgm:cxn modelId="{4862C49D-5C22-444D-848D-32DD297BD5C2}" type="presParOf" srcId="{1972658D-6D43-42CF-917E-78AAA71DE211}" destId="{48D077A0-48ED-4FA6-990D-A2185F30CA1A}" srcOrd="1" destOrd="0" presId="urn:microsoft.com/office/officeart/2005/8/layout/orgChart1"/>
    <dgm:cxn modelId="{6B15A540-F6E1-4A93-A77A-58D73809990D}" type="presParOf" srcId="{48D077A0-48ED-4FA6-990D-A2185F30CA1A}" destId="{229F6F8C-64EA-4173-BEF2-BB9FCFA38BEA}" srcOrd="0" destOrd="0" presId="urn:microsoft.com/office/officeart/2005/8/layout/orgChart1"/>
    <dgm:cxn modelId="{3B441D71-ABF4-4A93-A942-BD526AC27FB2}" type="presParOf" srcId="{48D077A0-48ED-4FA6-990D-A2185F30CA1A}" destId="{AF08E8CE-6697-4341-A562-BD168333E839}" srcOrd="1" destOrd="0" presId="urn:microsoft.com/office/officeart/2005/8/layout/orgChart1"/>
    <dgm:cxn modelId="{9C4C5080-4DF0-4DCE-A278-131CB14E49B6}" type="presParOf" srcId="{AF08E8CE-6697-4341-A562-BD168333E839}" destId="{93D3D71B-2086-47F8-ACDE-9F1CC62D2616}" srcOrd="0" destOrd="0" presId="urn:microsoft.com/office/officeart/2005/8/layout/orgChart1"/>
    <dgm:cxn modelId="{A2F16E52-65FB-4C7B-9556-B7031D869243}" type="presParOf" srcId="{93D3D71B-2086-47F8-ACDE-9F1CC62D2616}" destId="{F68F85EA-296D-42E4-87B9-79F92E539213}" srcOrd="0" destOrd="0" presId="urn:microsoft.com/office/officeart/2005/8/layout/orgChart1"/>
    <dgm:cxn modelId="{D6C6A0B2-3B9E-4D05-A77B-0445851C4B73}" type="presParOf" srcId="{93D3D71B-2086-47F8-ACDE-9F1CC62D2616}" destId="{D0CFCA5A-1AF5-47C6-8939-6EC6609B8026}" srcOrd="1" destOrd="0" presId="urn:microsoft.com/office/officeart/2005/8/layout/orgChart1"/>
    <dgm:cxn modelId="{E0913523-4F37-42A8-9C89-AAC46DE36B72}" type="presParOf" srcId="{AF08E8CE-6697-4341-A562-BD168333E839}" destId="{4689AFA6-F356-411D-BDE1-D49BCDF18670}" srcOrd="1" destOrd="0" presId="urn:microsoft.com/office/officeart/2005/8/layout/orgChart1"/>
    <dgm:cxn modelId="{453350C5-58B5-4320-8E3D-E0C2DBEE4B6D}" type="presParOf" srcId="{AF08E8CE-6697-4341-A562-BD168333E839}" destId="{474DA046-7A59-4831-BB63-C8A9087223D1}" srcOrd="2" destOrd="0" presId="urn:microsoft.com/office/officeart/2005/8/layout/orgChart1"/>
    <dgm:cxn modelId="{B306DB33-077B-4B3E-AC1F-902D0C499AA0}" type="presParOf" srcId="{48D077A0-48ED-4FA6-990D-A2185F30CA1A}" destId="{207DEC67-242A-4649-A356-56FEEA2F7522}" srcOrd="2" destOrd="0" presId="urn:microsoft.com/office/officeart/2005/8/layout/orgChart1"/>
    <dgm:cxn modelId="{AC5B67E2-81F1-4C5E-B2D9-3FE469F03EA1}" type="presParOf" srcId="{48D077A0-48ED-4FA6-990D-A2185F30CA1A}" destId="{876ECA78-9674-484E-91B0-428528210496}" srcOrd="3" destOrd="0" presId="urn:microsoft.com/office/officeart/2005/8/layout/orgChart1"/>
    <dgm:cxn modelId="{09CB774E-F848-4EC1-888C-CEE47F7BE468}" type="presParOf" srcId="{876ECA78-9674-484E-91B0-428528210496}" destId="{3DD19B5A-E5D7-48CB-A800-095C0735D5A1}" srcOrd="0" destOrd="0" presId="urn:microsoft.com/office/officeart/2005/8/layout/orgChart1"/>
    <dgm:cxn modelId="{11666061-4C4F-49B6-8007-A86E21AEE971}" type="presParOf" srcId="{3DD19B5A-E5D7-48CB-A800-095C0735D5A1}" destId="{B2360FC8-CABC-4022-9BDB-E21DF25555B5}" srcOrd="0" destOrd="0" presId="urn:microsoft.com/office/officeart/2005/8/layout/orgChart1"/>
    <dgm:cxn modelId="{0AD54EC9-0876-41CE-9168-3509D1BDE54F}" type="presParOf" srcId="{3DD19B5A-E5D7-48CB-A800-095C0735D5A1}" destId="{99E7E645-4F7E-4210-AAAC-38DEAD0962CB}" srcOrd="1" destOrd="0" presId="urn:microsoft.com/office/officeart/2005/8/layout/orgChart1"/>
    <dgm:cxn modelId="{A4B426D5-EAA4-4343-AE54-82239232B1FB}" type="presParOf" srcId="{876ECA78-9674-484E-91B0-428528210496}" destId="{611714C4-79A0-486E-A509-54CE5D0B85B8}" srcOrd="1" destOrd="0" presId="urn:microsoft.com/office/officeart/2005/8/layout/orgChart1"/>
    <dgm:cxn modelId="{0E7EA532-2C92-4578-8BE7-64400817E369}" type="presParOf" srcId="{611714C4-79A0-486E-A509-54CE5D0B85B8}" destId="{F6179C93-826E-42E7-8813-EBB07DAE1904}" srcOrd="0" destOrd="0" presId="urn:microsoft.com/office/officeart/2005/8/layout/orgChart1"/>
    <dgm:cxn modelId="{1927552B-AD1F-4A93-9E79-A345FC211525}" type="presParOf" srcId="{611714C4-79A0-486E-A509-54CE5D0B85B8}" destId="{DE3919F4-A3E8-481A-A90E-ADFA71BCD8BD}" srcOrd="1" destOrd="0" presId="urn:microsoft.com/office/officeart/2005/8/layout/orgChart1"/>
    <dgm:cxn modelId="{EDA69147-588C-4E24-A275-7E755967D7DB}" type="presParOf" srcId="{DE3919F4-A3E8-481A-A90E-ADFA71BCD8BD}" destId="{02A303B9-8BEF-4845-891E-E07D28F5E351}" srcOrd="0" destOrd="0" presId="urn:microsoft.com/office/officeart/2005/8/layout/orgChart1"/>
    <dgm:cxn modelId="{675F20FA-8EF4-4638-A862-1177EFBB99C4}" type="presParOf" srcId="{02A303B9-8BEF-4845-891E-E07D28F5E351}" destId="{783F73A0-1D2F-47C1-A926-D2893311F619}" srcOrd="0" destOrd="0" presId="urn:microsoft.com/office/officeart/2005/8/layout/orgChart1"/>
    <dgm:cxn modelId="{5E8F7467-37B4-45E8-BFBE-B6FA65CC6A8B}" type="presParOf" srcId="{02A303B9-8BEF-4845-891E-E07D28F5E351}" destId="{29865534-B0F1-4E70-9FBC-79DF8E4086A9}" srcOrd="1" destOrd="0" presId="urn:microsoft.com/office/officeart/2005/8/layout/orgChart1"/>
    <dgm:cxn modelId="{BF580D4B-5F3F-4E48-97B8-8F05C0003C0C}" type="presParOf" srcId="{DE3919F4-A3E8-481A-A90E-ADFA71BCD8BD}" destId="{8C8C1BDF-558F-4C4D-A578-8F52F0E51306}" srcOrd="1" destOrd="0" presId="urn:microsoft.com/office/officeart/2005/8/layout/orgChart1"/>
    <dgm:cxn modelId="{37088961-0C25-49BF-9932-660D1A24A634}" type="presParOf" srcId="{DE3919F4-A3E8-481A-A90E-ADFA71BCD8BD}" destId="{7503AE4F-314E-41C0-AF35-54B6EA2E70E5}" srcOrd="2" destOrd="0" presId="urn:microsoft.com/office/officeart/2005/8/layout/orgChart1"/>
    <dgm:cxn modelId="{80107C80-26BD-411D-BE08-5F26F7ECCF98}" type="presParOf" srcId="{611714C4-79A0-486E-A509-54CE5D0B85B8}" destId="{08BBC7AF-2C9A-4E6F-A5AE-B865D83C977E}" srcOrd="2" destOrd="0" presId="urn:microsoft.com/office/officeart/2005/8/layout/orgChart1"/>
    <dgm:cxn modelId="{82DAD14C-6292-4354-A8AE-87104B117ACC}" type="presParOf" srcId="{611714C4-79A0-486E-A509-54CE5D0B85B8}" destId="{A1998EE4-BA17-40CB-A4A4-1713BEB5B0B0}" srcOrd="3" destOrd="0" presId="urn:microsoft.com/office/officeart/2005/8/layout/orgChart1"/>
    <dgm:cxn modelId="{086CBC66-AD65-46E1-80C9-99CEE1C378D2}" type="presParOf" srcId="{A1998EE4-BA17-40CB-A4A4-1713BEB5B0B0}" destId="{5AE152F7-165D-412B-9217-BC1983257336}" srcOrd="0" destOrd="0" presId="urn:microsoft.com/office/officeart/2005/8/layout/orgChart1"/>
    <dgm:cxn modelId="{7343C088-F7CA-466D-8553-1550EFD36723}" type="presParOf" srcId="{5AE152F7-165D-412B-9217-BC1983257336}" destId="{DF1D3A43-E9B8-4AAA-8542-4D1EC2626BF9}" srcOrd="0" destOrd="0" presId="urn:microsoft.com/office/officeart/2005/8/layout/orgChart1"/>
    <dgm:cxn modelId="{47CDDE5B-9B9A-4A1E-B228-109A118F0344}" type="presParOf" srcId="{5AE152F7-165D-412B-9217-BC1983257336}" destId="{A2A55B40-DEC2-42FF-A62E-2C4834CC4099}" srcOrd="1" destOrd="0" presId="urn:microsoft.com/office/officeart/2005/8/layout/orgChart1"/>
    <dgm:cxn modelId="{BE9BEADD-3676-4248-B0CC-0E1EFAA6B56D}" type="presParOf" srcId="{A1998EE4-BA17-40CB-A4A4-1713BEB5B0B0}" destId="{F9EFE26C-DCC6-4742-AAB6-8570DF5587DE}" srcOrd="1" destOrd="0" presId="urn:microsoft.com/office/officeart/2005/8/layout/orgChart1"/>
    <dgm:cxn modelId="{31F38379-C0A0-4F4D-9529-E9E85845AEF4}" type="presParOf" srcId="{A1998EE4-BA17-40CB-A4A4-1713BEB5B0B0}" destId="{2C99632B-C553-4C84-AA3C-9DF887F4E577}" srcOrd="2" destOrd="0" presId="urn:microsoft.com/office/officeart/2005/8/layout/orgChart1"/>
    <dgm:cxn modelId="{9ED6369D-45FD-4776-A8C1-7511A880E0F2}" type="presParOf" srcId="{611714C4-79A0-486E-A509-54CE5D0B85B8}" destId="{4F26719A-99C9-4AB7-A615-FD76326CA896}" srcOrd="4" destOrd="0" presId="urn:microsoft.com/office/officeart/2005/8/layout/orgChart1"/>
    <dgm:cxn modelId="{A9B83730-E106-44FA-83D8-D7C4882927A4}" type="presParOf" srcId="{611714C4-79A0-486E-A509-54CE5D0B85B8}" destId="{94109CC2-0D99-43E0-ACB7-2991BB6ECC8F}" srcOrd="5" destOrd="0" presId="urn:microsoft.com/office/officeart/2005/8/layout/orgChart1"/>
    <dgm:cxn modelId="{28F3A0E5-B1AF-4E3C-B647-FB9680742F19}" type="presParOf" srcId="{94109CC2-0D99-43E0-ACB7-2991BB6ECC8F}" destId="{74E73ACE-251D-4E61-BAA3-6C4B44A477D6}" srcOrd="0" destOrd="0" presId="urn:microsoft.com/office/officeart/2005/8/layout/orgChart1"/>
    <dgm:cxn modelId="{B879EF04-6B05-40A1-831D-4FC3DDA99E07}" type="presParOf" srcId="{74E73ACE-251D-4E61-BAA3-6C4B44A477D6}" destId="{E8346FD7-7EDC-44BC-9FD4-4E6974152B50}" srcOrd="0" destOrd="0" presId="urn:microsoft.com/office/officeart/2005/8/layout/orgChart1"/>
    <dgm:cxn modelId="{6674EF16-0897-4AEB-8477-5DD986969534}" type="presParOf" srcId="{74E73ACE-251D-4E61-BAA3-6C4B44A477D6}" destId="{C3F8B828-7FF9-4A3E-9871-1E59F77974F3}" srcOrd="1" destOrd="0" presId="urn:microsoft.com/office/officeart/2005/8/layout/orgChart1"/>
    <dgm:cxn modelId="{6D9B09CD-6BCF-4964-AD07-1F72F07156C9}" type="presParOf" srcId="{94109CC2-0D99-43E0-ACB7-2991BB6ECC8F}" destId="{9057939E-D823-4F0A-B3BF-7D2D166264E1}" srcOrd="1" destOrd="0" presId="urn:microsoft.com/office/officeart/2005/8/layout/orgChart1"/>
    <dgm:cxn modelId="{30E9D125-9819-4E57-9AA0-CD73D57F52B6}" type="presParOf" srcId="{94109CC2-0D99-43E0-ACB7-2991BB6ECC8F}" destId="{A0D6F537-8A00-406E-902C-00CF7C264E41}" srcOrd="2" destOrd="0" presId="urn:microsoft.com/office/officeart/2005/8/layout/orgChart1"/>
    <dgm:cxn modelId="{32C10FD0-6DBF-45E3-9597-D007029F8EFB}" type="presParOf" srcId="{611714C4-79A0-486E-A509-54CE5D0B85B8}" destId="{AAA0E7EF-DD07-49C7-8E41-160C0B18840A}" srcOrd="6" destOrd="0" presId="urn:microsoft.com/office/officeart/2005/8/layout/orgChart1"/>
    <dgm:cxn modelId="{755760BC-10A9-493B-9FBC-D6EF6BDC8711}" type="presParOf" srcId="{611714C4-79A0-486E-A509-54CE5D0B85B8}" destId="{0261BCDC-A95D-46EC-94C9-5C3997F5D237}" srcOrd="7" destOrd="0" presId="urn:microsoft.com/office/officeart/2005/8/layout/orgChart1"/>
    <dgm:cxn modelId="{F4EB3952-5AB9-490D-9301-DEC955ABD7E6}" type="presParOf" srcId="{0261BCDC-A95D-46EC-94C9-5C3997F5D237}" destId="{99B83C91-8C39-43DA-9C71-EAFA59DC63E4}" srcOrd="0" destOrd="0" presId="urn:microsoft.com/office/officeart/2005/8/layout/orgChart1"/>
    <dgm:cxn modelId="{055959BC-DAAB-4169-8012-D24896983A1B}" type="presParOf" srcId="{99B83C91-8C39-43DA-9C71-EAFA59DC63E4}" destId="{B94A33B0-ACDC-40C3-8730-8EF6E1BA6980}" srcOrd="0" destOrd="0" presId="urn:microsoft.com/office/officeart/2005/8/layout/orgChart1"/>
    <dgm:cxn modelId="{255AEEBF-113A-43BC-AC07-B66CE0A44960}" type="presParOf" srcId="{99B83C91-8C39-43DA-9C71-EAFA59DC63E4}" destId="{10D043F1-EBA0-4279-9C04-28402DE95CAD}" srcOrd="1" destOrd="0" presId="urn:microsoft.com/office/officeart/2005/8/layout/orgChart1"/>
    <dgm:cxn modelId="{6A32E852-13B8-4568-9FCC-AD127B6D14D2}" type="presParOf" srcId="{0261BCDC-A95D-46EC-94C9-5C3997F5D237}" destId="{3BB5DF30-DAAC-4990-84F1-162AB046EB1B}" srcOrd="1" destOrd="0" presId="urn:microsoft.com/office/officeart/2005/8/layout/orgChart1"/>
    <dgm:cxn modelId="{869AFAA8-A7FA-47F2-AA81-72CD685D8302}" type="presParOf" srcId="{0261BCDC-A95D-46EC-94C9-5C3997F5D237}" destId="{C1855BB8-23BE-4239-A4FF-B097D28AB319}" srcOrd="2" destOrd="0" presId="urn:microsoft.com/office/officeart/2005/8/layout/orgChart1"/>
    <dgm:cxn modelId="{8F7D900C-57A3-4515-8B03-1944F0ED9A72}" type="presParOf" srcId="{876ECA78-9674-484E-91B0-428528210496}" destId="{44120163-BDAA-4D60-BCC5-D57F0BDF528A}" srcOrd="2" destOrd="0" presId="urn:microsoft.com/office/officeart/2005/8/layout/orgChart1"/>
    <dgm:cxn modelId="{AD88F29E-F0C0-4CAC-9102-45CC65B9C685}" type="presParOf" srcId="{48D077A0-48ED-4FA6-990D-A2185F30CA1A}" destId="{B83B508A-DF07-4ED5-B20E-062AAEC23C85}" srcOrd="4" destOrd="0" presId="urn:microsoft.com/office/officeart/2005/8/layout/orgChart1"/>
    <dgm:cxn modelId="{FFA78B71-4429-4A68-B6A3-3C77552A28A9}" type="presParOf" srcId="{48D077A0-48ED-4FA6-990D-A2185F30CA1A}" destId="{F0CBA947-8CF8-4C1C-BB60-14CB0C06A68B}" srcOrd="5" destOrd="0" presId="urn:microsoft.com/office/officeart/2005/8/layout/orgChart1"/>
    <dgm:cxn modelId="{5CBA2588-3C5F-40B1-97FA-91AD839E49D7}" type="presParOf" srcId="{F0CBA947-8CF8-4C1C-BB60-14CB0C06A68B}" destId="{EA9E10DD-491B-4B2F-B6C7-4B53470D81EF}" srcOrd="0" destOrd="0" presId="urn:microsoft.com/office/officeart/2005/8/layout/orgChart1"/>
    <dgm:cxn modelId="{870AC930-71C8-4425-A7FB-F583BC87EB41}" type="presParOf" srcId="{EA9E10DD-491B-4B2F-B6C7-4B53470D81EF}" destId="{B0AABAC9-15FD-4EAA-8D8C-99C307D79E4D}" srcOrd="0" destOrd="0" presId="urn:microsoft.com/office/officeart/2005/8/layout/orgChart1"/>
    <dgm:cxn modelId="{86AF148A-5A70-45A0-A130-9D341A74A758}" type="presParOf" srcId="{EA9E10DD-491B-4B2F-B6C7-4B53470D81EF}" destId="{EEB23021-7589-4FB7-9686-2E24F3DC9332}" srcOrd="1" destOrd="0" presId="urn:microsoft.com/office/officeart/2005/8/layout/orgChart1"/>
    <dgm:cxn modelId="{3143F49F-4729-4FD9-A852-213D4254A4DE}" type="presParOf" srcId="{F0CBA947-8CF8-4C1C-BB60-14CB0C06A68B}" destId="{88E0A960-6EC2-4791-828D-A5CD40CEABD3}" srcOrd="1" destOrd="0" presId="urn:microsoft.com/office/officeart/2005/8/layout/orgChart1"/>
    <dgm:cxn modelId="{99011224-32ED-4DC9-96D3-155CB2351A24}" type="presParOf" srcId="{F0CBA947-8CF8-4C1C-BB60-14CB0C06A68B}" destId="{779C03F4-A997-413F-93A1-FE133D775EE1}" srcOrd="2" destOrd="0" presId="urn:microsoft.com/office/officeart/2005/8/layout/orgChart1"/>
    <dgm:cxn modelId="{AFD16CB6-CA58-4C5C-9CF1-332D7FBA599C}" type="presParOf" srcId="{48D077A0-48ED-4FA6-990D-A2185F30CA1A}" destId="{1E1206C0-B77C-45D3-A702-02275EF35B4E}" srcOrd="6" destOrd="0" presId="urn:microsoft.com/office/officeart/2005/8/layout/orgChart1"/>
    <dgm:cxn modelId="{A60435FD-ED8F-4E7D-B41B-333AEE03137E}" type="presParOf" srcId="{48D077A0-48ED-4FA6-990D-A2185F30CA1A}" destId="{B28D3584-781C-4639-BA4D-CC52EEA9F7A5}" srcOrd="7" destOrd="0" presId="urn:microsoft.com/office/officeart/2005/8/layout/orgChart1"/>
    <dgm:cxn modelId="{F0D70335-396A-45B6-AD1A-B88CE01AF79A}" type="presParOf" srcId="{B28D3584-781C-4639-BA4D-CC52EEA9F7A5}" destId="{22DAB49F-1136-4887-917A-2EE7333DC6A7}" srcOrd="0" destOrd="0" presId="urn:microsoft.com/office/officeart/2005/8/layout/orgChart1"/>
    <dgm:cxn modelId="{C672D110-0E22-458D-B5DD-5B20D6AB10D9}" type="presParOf" srcId="{22DAB49F-1136-4887-917A-2EE7333DC6A7}" destId="{73EE7BB5-6D6D-4D43-B453-5A24099F2062}" srcOrd="0" destOrd="0" presId="urn:microsoft.com/office/officeart/2005/8/layout/orgChart1"/>
    <dgm:cxn modelId="{B03CD34A-B003-40E0-A736-1F22602F0783}" type="presParOf" srcId="{22DAB49F-1136-4887-917A-2EE7333DC6A7}" destId="{B2B011D1-D089-4C4F-86E2-9819C9F9568C}" srcOrd="1" destOrd="0" presId="urn:microsoft.com/office/officeart/2005/8/layout/orgChart1"/>
    <dgm:cxn modelId="{F894E573-59A1-4C77-98A5-0EE27A22FB0C}" type="presParOf" srcId="{B28D3584-781C-4639-BA4D-CC52EEA9F7A5}" destId="{4F04E8BF-FCF5-48CE-9559-88EB59C587BF}" srcOrd="1" destOrd="0" presId="urn:microsoft.com/office/officeart/2005/8/layout/orgChart1"/>
    <dgm:cxn modelId="{BACBEC2F-2C98-4049-A598-D592857219A3}" type="presParOf" srcId="{4F04E8BF-FCF5-48CE-9559-88EB59C587BF}" destId="{BCF07FE7-D0CE-4175-80AE-43EE5B928736}" srcOrd="0" destOrd="0" presId="urn:microsoft.com/office/officeart/2005/8/layout/orgChart1"/>
    <dgm:cxn modelId="{BA1931F1-7700-4728-AE1C-80F4A06F67F7}" type="presParOf" srcId="{4F04E8BF-FCF5-48CE-9559-88EB59C587BF}" destId="{5A168FCC-1CE5-4B53-B9F6-7E2B5D9E0141}" srcOrd="1" destOrd="0" presId="urn:microsoft.com/office/officeart/2005/8/layout/orgChart1"/>
    <dgm:cxn modelId="{34BFE9C4-050A-45EC-9650-62C01491EF70}" type="presParOf" srcId="{5A168FCC-1CE5-4B53-B9F6-7E2B5D9E0141}" destId="{DA7BAAA4-91BA-4828-807B-3F2481D5D59B}" srcOrd="0" destOrd="0" presId="urn:microsoft.com/office/officeart/2005/8/layout/orgChart1"/>
    <dgm:cxn modelId="{06A10A4B-02AE-4448-ABCB-80D25B7DFC0D}" type="presParOf" srcId="{DA7BAAA4-91BA-4828-807B-3F2481D5D59B}" destId="{BA29DB2C-ED9C-49D8-968A-8EEF3994305C}" srcOrd="0" destOrd="0" presId="urn:microsoft.com/office/officeart/2005/8/layout/orgChart1"/>
    <dgm:cxn modelId="{78D697C6-7F70-470E-9987-84D3D759A476}" type="presParOf" srcId="{DA7BAAA4-91BA-4828-807B-3F2481D5D59B}" destId="{90FF0591-8D4A-4571-A0C7-994CFA94C238}" srcOrd="1" destOrd="0" presId="urn:microsoft.com/office/officeart/2005/8/layout/orgChart1"/>
    <dgm:cxn modelId="{8272E5AD-F58B-43B4-B404-7586C6616B07}" type="presParOf" srcId="{5A168FCC-1CE5-4B53-B9F6-7E2B5D9E0141}" destId="{F65CE179-81D2-4129-BB32-E1D6B13B7006}" srcOrd="1" destOrd="0" presId="urn:microsoft.com/office/officeart/2005/8/layout/orgChart1"/>
    <dgm:cxn modelId="{7B6CA1AC-E295-4F0C-9575-0845334FB58A}" type="presParOf" srcId="{5A168FCC-1CE5-4B53-B9F6-7E2B5D9E0141}" destId="{5D0F0D15-8A67-4EEC-8FD8-0A8E85EC720B}" srcOrd="2" destOrd="0" presId="urn:microsoft.com/office/officeart/2005/8/layout/orgChart1"/>
    <dgm:cxn modelId="{F3CDB40D-A1E6-4ECD-8050-2EF7D6C6EC0B}" type="presParOf" srcId="{4F04E8BF-FCF5-48CE-9559-88EB59C587BF}" destId="{AA33687B-ED28-4FF6-BBEB-82EB60712F34}" srcOrd="2" destOrd="0" presId="urn:microsoft.com/office/officeart/2005/8/layout/orgChart1"/>
    <dgm:cxn modelId="{7F7F36B5-6E95-4E40-93B5-52AF49D91150}" type="presParOf" srcId="{4F04E8BF-FCF5-48CE-9559-88EB59C587BF}" destId="{F2DA811A-F897-46B0-BC8E-DE5809934DE4}" srcOrd="3" destOrd="0" presId="urn:microsoft.com/office/officeart/2005/8/layout/orgChart1"/>
    <dgm:cxn modelId="{2971F584-0D79-45B5-A231-7BD866BD627D}" type="presParOf" srcId="{F2DA811A-F897-46B0-BC8E-DE5809934DE4}" destId="{CB3DEE49-1F0F-4E34-9625-5AFDA7D35F9E}" srcOrd="0" destOrd="0" presId="urn:microsoft.com/office/officeart/2005/8/layout/orgChart1"/>
    <dgm:cxn modelId="{B37E10B2-8781-4F42-9278-F09EBF69A4BF}" type="presParOf" srcId="{CB3DEE49-1F0F-4E34-9625-5AFDA7D35F9E}" destId="{4994B924-F375-4286-BD21-2FFC82D77027}" srcOrd="0" destOrd="0" presId="urn:microsoft.com/office/officeart/2005/8/layout/orgChart1"/>
    <dgm:cxn modelId="{5E236AF1-8277-45AD-A294-1ACF7C058894}" type="presParOf" srcId="{CB3DEE49-1F0F-4E34-9625-5AFDA7D35F9E}" destId="{09496B1B-2582-4593-A2C5-C1216B0F8C2F}" srcOrd="1" destOrd="0" presId="urn:microsoft.com/office/officeart/2005/8/layout/orgChart1"/>
    <dgm:cxn modelId="{AA03B69C-3704-4478-9741-34E1B931C7EB}" type="presParOf" srcId="{F2DA811A-F897-46B0-BC8E-DE5809934DE4}" destId="{C72D6B4B-FCE7-42EA-A998-8AE5301753FF}" srcOrd="1" destOrd="0" presId="urn:microsoft.com/office/officeart/2005/8/layout/orgChart1"/>
    <dgm:cxn modelId="{E1B45873-A885-4CD2-ACB0-ED8C5065BA59}" type="presParOf" srcId="{F2DA811A-F897-46B0-BC8E-DE5809934DE4}" destId="{F1555647-E55E-4844-A9C6-4CC48ACAF7B8}" srcOrd="2" destOrd="0" presId="urn:microsoft.com/office/officeart/2005/8/layout/orgChart1"/>
    <dgm:cxn modelId="{40C69358-B557-4ECB-A93B-4CD957111887}" type="presParOf" srcId="{B28D3584-781C-4639-BA4D-CC52EEA9F7A5}" destId="{30CAB79D-9809-4AB5-B4CB-0B7F667EB6C4}" srcOrd="2" destOrd="0" presId="urn:microsoft.com/office/officeart/2005/8/layout/orgChart1"/>
    <dgm:cxn modelId="{010F11AA-2249-4B93-8904-7EB8CBB25B01}" type="presParOf" srcId="{48D077A0-48ED-4FA6-990D-A2185F30CA1A}" destId="{0A5C5944-F974-4D7D-8660-0352DA699A15}" srcOrd="8" destOrd="0" presId="urn:microsoft.com/office/officeart/2005/8/layout/orgChart1"/>
    <dgm:cxn modelId="{EC4B3008-0CCC-43D5-967F-5542A93D5567}" type="presParOf" srcId="{48D077A0-48ED-4FA6-990D-A2185F30CA1A}" destId="{E1793D5C-3121-4951-9F77-19BDD58AB44E}" srcOrd="9" destOrd="0" presId="urn:microsoft.com/office/officeart/2005/8/layout/orgChart1"/>
    <dgm:cxn modelId="{6E2ACCEF-A160-41E1-AB51-33F125830976}" type="presParOf" srcId="{E1793D5C-3121-4951-9F77-19BDD58AB44E}" destId="{9C1F380F-5BDD-4276-A019-408B2C17B031}" srcOrd="0" destOrd="0" presId="urn:microsoft.com/office/officeart/2005/8/layout/orgChart1"/>
    <dgm:cxn modelId="{D2F87424-C349-4C1D-8C0C-C469A3446005}" type="presParOf" srcId="{9C1F380F-5BDD-4276-A019-408B2C17B031}" destId="{EC2D72FE-CFAC-4490-BC7D-F2385EFFACE3}" srcOrd="0" destOrd="0" presId="urn:microsoft.com/office/officeart/2005/8/layout/orgChart1"/>
    <dgm:cxn modelId="{7B3C0AF8-E5C0-4D28-BF63-84FC41B81885}" type="presParOf" srcId="{9C1F380F-5BDD-4276-A019-408B2C17B031}" destId="{D2DD9CC6-073D-484C-999C-E5D6B01D80B3}" srcOrd="1" destOrd="0" presId="urn:microsoft.com/office/officeart/2005/8/layout/orgChart1"/>
    <dgm:cxn modelId="{8121FADF-8F27-490D-8520-428EF1ED8EBE}" type="presParOf" srcId="{E1793D5C-3121-4951-9F77-19BDD58AB44E}" destId="{F80E3587-1DF3-4D7E-825A-41F944E1BE30}" srcOrd="1" destOrd="0" presId="urn:microsoft.com/office/officeart/2005/8/layout/orgChart1"/>
    <dgm:cxn modelId="{3DAECA48-DDB4-4BF1-9DCB-69AEA66FE687}" type="presParOf" srcId="{E1793D5C-3121-4951-9F77-19BDD58AB44E}" destId="{02649792-D024-4215-BEAC-7E5014AEE469}" srcOrd="2" destOrd="0" presId="urn:microsoft.com/office/officeart/2005/8/layout/orgChart1"/>
    <dgm:cxn modelId="{C0953C95-D80A-43B5-A70F-6237D5A22DE0}" type="presParOf" srcId="{48D077A0-48ED-4FA6-990D-A2185F30CA1A}" destId="{5CA0A280-2914-4B60-8CAC-FCA8DE4AE09F}" srcOrd="10" destOrd="0" presId="urn:microsoft.com/office/officeart/2005/8/layout/orgChart1"/>
    <dgm:cxn modelId="{DFF70892-E62C-4A53-8E0F-4693CF8F1B6A}" type="presParOf" srcId="{48D077A0-48ED-4FA6-990D-A2185F30CA1A}" destId="{940C1718-AC3A-448A-BD0A-7E82FAF6A9A3}" srcOrd="11" destOrd="0" presId="urn:microsoft.com/office/officeart/2005/8/layout/orgChart1"/>
    <dgm:cxn modelId="{41E23073-400C-4BA2-AC11-C1395F79EE28}" type="presParOf" srcId="{940C1718-AC3A-448A-BD0A-7E82FAF6A9A3}" destId="{FE0AB940-37A4-49AD-AB8B-EB1A830FDE9A}" srcOrd="0" destOrd="0" presId="urn:microsoft.com/office/officeart/2005/8/layout/orgChart1"/>
    <dgm:cxn modelId="{1970E6AD-859A-41DD-960E-E6FF73FD889E}" type="presParOf" srcId="{FE0AB940-37A4-49AD-AB8B-EB1A830FDE9A}" destId="{52C48D39-19A7-4DD5-AF72-6032E7E79589}" srcOrd="0" destOrd="0" presId="urn:microsoft.com/office/officeart/2005/8/layout/orgChart1"/>
    <dgm:cxn modelId="{A6E486C0-2A1F-43BC-A6E1-34AA881E8BF8}" type="presParOf" srcId="{FE0AB940-37A4-49AD-AB8B-EB1A830FDE9A}" destId="{5D1E234F-00E6-4DC3-B08F-313223B85AE6}" srcOrd="1" destOrd="0" presId="urn:microsoft.com/office/officeart/2005/8/layout/orgChart1"/>
    <dgm:cxn modelId="{B350CFA2-9952-41DA-895C-295580F6E303}" type="presParOf" srcId="{940C1718-AC3A-448A-BD0A-7E82FAF6A9A3}" destId="{6B142B5C-F2A5-4696-B4FA-6ADCA82471D0}" srcOrd="1" destOrd="0" presId="urn:microsoft.com/office/officeart/2005/8/layout/orgChart1"/>
    <dgm:cxn modelId="{934F9022-F4F6-466E-BC99-3A3374C52B9B}" type="presParOf" srcId="{940C1718-AC3A-448A-BD0A-7E82FAF6A9A3}" destId="{C55378DB-48CC-4C1B-8A4C-5BD7BA8C1250}" srcOrd="2" destOrd="0" presId="urn:microsoft.com/office/officeart/2005/8/layout/orgChart1"/>
    <dgm:cxn modelId="{EC414A45-B61F-4D95-A710-2D39FD41911E}" type="presParOf" srcId="{48D077A0-48ED-4FA6-990D-A2185F30CA1A}" destId="{926A60C2-7282-42A9-94FB-807942E5BFE2}" srcOrd="12" destOrd="0" presId="urn:microsoft.com/office/officeart/2005/8/layout/orgChart1"/>
    <dgm:cxn modelId="{C78FE5FD-499C-41BE-9180-8C828A66F08E}" type="presParOf" srcId="{48D077A0-48ED-4FA6-990D-A2185F30CA1A}" destId="{E854A724-3DC6-4A45-AD29-E400EB237607}" srcOrd="13" destOrd="0" presId="urn:microsoft.com/office/officeart/2005/8/layout/orgChart1"/>
    <dgm:cxn modelId="{36DA9392-14E4-4142-9096-E26145E780EB}" type="presParOf" srcId="{E854A724-3DC6-4A45-AD29-E400EB237607}" destId="{3553E6DB-5D51-4402-A9FA-A110ABC82DD5}" srcOrd="0" destOrd="0" presId="urn:microsoft.com/office/officeart/2005/8/layout/orgChart1"/>
    <dgm:cxn modelId="{F5E1AC66-DCD6-4C0E-8499-BF9B811A76A8}" type="presParOf" srcId="{3553E6DB-5D51-4402-A9FA-A110ABC82DD5}" destId="{9BF241FF-3FA1-4931-BADC-9A449AD27000}" srcOrd="0" destOrd="0" presId="urn:microsoft.com/office/officeart/2005/8/layout/orgChart1"/>
    <dgm:cxn modelId="{2E878484-91B2-4AED-8105-85D5B04E356C}" type="presParOf" srcId="{3553E6DB-5D51-4402-A9FA-A110ABC82DD5}" destId="{07453DE2-EE4A-42A6-AA77-D7D44D39F171}" srcOrd="1" destOrd="0" presId="urn:microsoft.com/office/officeart/2005/8/layout/orgChart1"/>
    <dgm:cxn modelId="{68993F65-FBAC-460B-87BB-974BB7E9D146}" type="presParOf" srcId="{E854A724-3DC6-4A45-AD29-E400EB237607}" destId="{17DBEFA9-6F52-48F5-BB29-89F4C110A9F7}" srcOrd="1" destOrd="0" presId="urn:microsoft.com/office/officeart/2005/8/layout/orgChart1"/>
    <dgm:cxn modelId="{C3CAF969-00F9-4CD5-B478-E322800DF799}" type="presParOf" srcId="{17DBEFA9-6F52-48F5-BB29-89F4C110A9F7}" destId="{0A310BC7-1FB7-43BD-AE44-6F7340FF4D90}" srcOrd="0" destOrd="0" presId="urn:microsoft.com/office/officeart/2005/8/layout/orgChart1"/>
    <dgm:cxn modelId="{E2E4D41B-1D91-407B-AB54-735670D69445}" type="presParOf" srcId="{17DBEFA9-6F52-48F5-BB29-89F4C110A9F7}" destId="{0DE34E66-F74D-48FB-B35E-37F25411C4EC}" srcOrd="1" destOrd="0" presId="urn:microsoft.com/office/officeart/2005/8/layout/orgChart1"/>
    <dgm:cxn modelId="{01187505-2C08-48C4-8E6B-8D8FA3042835}" type="presParOf" srcId="{0DE34E66-F74D-48FB-B35E-37F25411C4EC}" destId="{1679DF6F-83CC-415E-AF3F-B7A5A6E68F92}" srcOrd="0" destOrd="0" presId="urn:microsoft.com/office/officeart/2005/8/layout/orgChart1"/>
    <dgm:cxn modelId="{C4198865-5446-4387-B4CE-52DF5DBBFDD1}" type="presParOf" srcId="{1679DF6F-83CC-415E-AF3F-B7A5A6E68F92}" destId="{AEA744A2-89F7-4762-B7E3-8558C723AA0C}" srcOrd="0" destOrd="0" presId="urn:microsoft.com/office/officeart/2005/8/layout/orgChart1"/>
    <dgm:cxn modelId="{15AB63AE-2274-4326-860C-987A888DF3D6}" type="presParOf" srcId="{1679DF6F-83CC-415E-AF3F-B7A5A6E68F92}" destId="{71AF740F-6F63-4956-B58D-858DC8D735CF}" srcOrd="1" destOrd="0" presId="urn:microsoft.com/office/officeart/2005/8/layout/orgChart1"/>
    <dgm:cxn modelId="{0890F361-F302-4FCB-B446-E1385AED6438}" type="presParOf" srcId="{0DE34E66-F74D-48FB-B35E-37F25411C4EC}" destId="{9EC1A70D-1A5E-4868-A74D-8AC571DCF6EE}" srcOrd="1" destOrd="0" presId="urn:microsoft.com/office/officeart/2005/8/layout/orgChart1"/>
    <dgm:cxn modelId="{3620D348-46B7-4C46-B058-40FB1CF56956}" type="presParOf" srcId="{0DE34E66-F74D-48FB-B35E-37F25411C4EC}" destId="{C7761CDF-7382-4BFC-9775-B332AC4BD75D}" srcOrd="2" destOrd="0" presId="urn:microsoft.com/office/officeart/2005/8/layout/orgChart1"/>
    <dgm:cxn modelId="{EED524E6-A32F-4DBD-8A08-DE4662F2846E}" type="presParOf" srcId="{17DBEFA9-6F52-48F5-BB29-89F4C110A9F7}" destId="{F31AA93E-219D-422B-A0AF-7018A2863C90}" srcOrd="2" destOrd="0" presId="urn:microsoft.com/office/officeart/2005/8/layout/orgChart1"/>
    <dgm:cxn modelId="{D3B60FB8-EA86-40E9-A3F8-BB66804CFD67}" type="presParOf" srcId="{17DBEFA9-6F52-48F5-BB29-89F4C110A9F7}" destId="{36033AB2-BFD9-4594-B1B2-B3558B5A2696}" srcOrd="3" destOrd="0" presId="urn:microsoft.com/office/officeart/2005/8/layout/orgChart1"/>
    <dgm:cxn modelId="{8C4E86DF-1133-4890-A961-45341AE17053}" type="presParOf" srcId="{36033AB2-BFD9-4594-B1B2-B3558B5A2696}" destId="{EEF04CFB-CAE0-45BD-A845-737CB8898F08}" srcOrd="0" destOrd="0" presId="urn:microsoft.com/office/officeart/2005/8/layout/orgChart1"/>
    <dgm:cxn modelId="{0028636C-B956-49A4-B948-55969389C3F9}" type="presParOf" srcId="{EEF04CFB-CAE0-45BD-A845-737CB8898F08}" destId="{D020B886-A40F-4C14-AE09-55E4F509AC67}" srcOrd="0" destOrd="0" presId="urn:microsoft.com/office/officeart/2005/8/layout/orgChart1"/>
    <dgm:cxn modelId="{A10AF58F-D757-4F97-BABD-F72492FF28EB}" type="presParOf" srcId="{EEF04CFB-CAE0-45BD-A845-737CB8898F08}" destId="{07320D6B-041B-4400-8917-1C038B54667C}" srcOrd="1" destOrd="0" presId="urn:microsoft.com/office/officeart/2005/8/layout/orgChart1"/>
    <dgm:cxn modelId="{C9C3A1CC-8C86-4A68-A661-4519A676A49E}" type="presParOf" srcId="{36033AB2-BFD9-4594-B1B2-B3558B5A2696}" destId="{504CCE6B-A65C-4FB2-9590-AC73B4EE90DD}" srcOrd="1" destOrd="0" presId="urn:microsoft.com/office/officeart/2005/8/layout/orgChart1"/>
    <dgm:cxn modelId="{C7E5DEE9-A414-4340-8E07-048B0EB52891}" type="presParOf" srcId="{36033AB2-BFD9-4594-B1B2-B3558B5A2696}" destId="{537C16EC-A4FA-49DB-A3DF-6A593979294A}" srcOrd="2" destOrd="0" presId="urn:microsoft.com/office/officeart/2005/8/layout/orgChart1"/>
    <dgm:cxn modelId="{AD92A9B6-6376-45CF-9FAC-7DF0CB92289E}" type="presParOf" srcId="{17DBEFA9-6F52-48F5-BB29-89F4C110A9F7}" destId="{135B411D-B3FC-494A-9F49-6E11F5ACBD1A}" srcOrd="4" destOrd="0" presId="urn:microsoft.com/office/officeart/2005/8/layout/orgChart1"/>
    <dgm:cxn modelId="{E599CB2B-3E22-4570-BD4B-2BE5BC94EB31}" type="presParOf" srcId="{17DBEFA9-6F52-48F5-BB29-89F4C110A9F7}" destId="{8CE0ADCA-9A4A-4824-8A2C-EE53A3D4B3F1}" srcOrd="5" destOrd="0" presId="urn:microsoft.com/office/officeart/2005/8/layout/orgChart1"/>
    <dgm:cxn modelId="{D814D70B-A944-4BAC-86B4-A6DE77554A10}" type="presParOf" srcId="{8CE0ADCA-9A4A-4824-8A2C-EE53A3D4B3F1}" destId="{16A99A34-1919-4255-B8C3-4C88C4F2898C}" srcOrd="0" destOrd="0" presId="urn:microsoft.com/office/officeart/2005/8/layout/orgChart1"/>
    <dgm:cxn modelId="{B56E8F96-80B8-4F64-A0C9-A17424F7E4FB}" type="presParOf" srcId="{16A99A34-1919-4255-B8C3-4C88C4F2898C}" destId="{7D1D5409-BE7D-403C-A129-A2C90B3321B8}" srcOrd="0" destOrd="0" presId="urn:microsoft.com/office/officeart/2005/8/layout/orgChart1"/>
    <dgm:cxn modelId="{74CE6FBD-95AB-46FA-A611-C44181DE58CF}" type="presParOf" srcId="{16A99A34-1919-4255-B8C3-4C88C4F2898C}" destId="{F64FBC7B-6E35-4485-AD58-6DA0B247401D}" srcOrd="1" destOrd="0" presId="urn:microsoft.com/office/officeart/2005/8/layout/orgChart1"/>
    <dgm:cxn modelId="{96471C78-EE5C-4CB3-BC98-A052F5490534}" type="presParOf" srcId="{8CE0ADCA-9A4A-4824-8A2C-EE53A3D4B3F1}" destId="{AB615265-415E-432F-A599-B65999E9936A}" srcOrd="1" destOrd="0" presId="urn:microsoft.com/office/officeart/2005/8/layout/orgChart1"/>
    <dgm:cxn modelId="{F138DCA4-E170-4410-80A8-6C197471C8E2}" type="presParOf" srcId="{8CE0ADCA-9A4A-4824-8A2C-EE53A3D4B3F1}" destId="{468704CF-D065-4083-A95B-F176417D7DDA}" srcOrd="2" destOrd="0" presId="urn:microsoft.com/office/officeart/2005/8/layout/orgChart1"/>
    <dgm:cxn modelId="{597A558A-9316-47C5-81D6-105B00B2A59B}" type="presParOf" srcId="{E854A724-3DC6-4A45-AD29-E400EB237607}" destId="{6BD8F1A6-897C-47A8-BA21-96D1B06C1549}" srcOrd="2" destOrd="0" presId="urn:microsoft.com/office/officeart/2005/8/layout/orgChart1"/>
    <dgm:cxn modelId="{8EE569F4-F755-4BB7-BD83-9A5AA74F0568}" type="presParOf" srcId="{1972658D-6D43-42CF-917E-78AAA71DE211}" destId="{6CC42006-E7B8-43DE-B324-D9920E94B01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E9AB0C-F224-4533-925F-E24F3F1AF4D5}" type="datetimeFigureOut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271C05-A8EF-4249-841E-2AFE82C881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615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71C05-A8EF-4249-841E-2AFE82C8811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358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71C05-A8EF-4249-841E-2AFE82C8811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7851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71C05-A8EF-4249-841E-2AFE82C8811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73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71C05-A8EF-4249-841E-2AFE82C8811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3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71C05-A8EF-4249-841E-2AFE82C8811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866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71C05-A8EF-4249-841E-2AFE82C8811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910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71C05-A8EF-4249-841E-2AFE82C8811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461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71C05-A8EF-4249-841E-2AFE82C8811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071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71C05-A8EF-4249-841E-2AFE82C8811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643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71C05-A8EF-4249-841E-2AFE82C8811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902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71C05-A8EF-4249-841E-2AFE82C8811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212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71C05-A8EF-4249-841E-2AFE82C8811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966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1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ebreze.co.kr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889829" y="1803405"/>
            <a:ext cx="4412342" cy="1825096"/>
          </a:xfrm>
        </p:spPr>
        <p:txBody>
          <a:bodyPr>
            <a:noAutofit/>
          </a:bodyPr>
          <a:lstStyle/>
          <a:p>
            <a:pPr algn="ctr"/>
            <a:r>
              <a:rPr lang="ko-KR" altLang="en-US" sz="9600" dirty="0" err="1" smtClean="0">
                <a:latin typeface="210 오늘밤 R" panose="02020603020101020101" pitchFamily="18" charset="-127"/>
                <a:ea typeface="210 오늘밤 R" panose="02020603020101020101" pitchFamily="18" charset="-127"/>
              </a:rPr>
              <a:t>페브리즈</a:t>
            </a:r>
            <a:endParaRPr lang="ko-KR" altLang="en-US" sz="9600" dirty="0">
              <a:latin typeface="210 오늘밤 R" panose="02020603020101020101" pitchFamily="18" charset="-127"/>
              <a:ea typeface="210 오늘밤 R" panose="0202060302010102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303486" y="2180772"/>
            <a:ext cx="1386114" cy="685800"/>
          </a:xfrm>
        </p:spPr>
        <p:txBody>
          <a:bodyPr/>
          <a:lstStyle/>
          <a:p>
            <a:r>
              <a:rPr lang="en-US" altLang="ko-KR" dirty="0" err="1" smtClean="0">
                <a:latin typeface="a치어리더" panose="02020600000000000000" pitchFamily="18" charset="-127"/>
                <a:ea typeface="a치어리더" panose="02020600000000000000" pitchFamily="18" charset="-127"/>
              </a:rPr>
              <a:t>febreze</a:t>
            </a:r>
            <a:endParaRPr lang="ko-KR" altLang="en-US" dirty="0">
              <a:latin typeface="a치어리더" panose="02020600000000000000" pitchFamily="18" charset="-127"/>
              <a:ea typeface="a치어리더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8747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76515" y="6360887"/>
            <a:ext cx="1386114" cy="685800"/>
          </a:xfrm>
        </p:spPr>
        <p:txBody>
          <a:bodyPr/>
          <a:lstStyle/>
          <a:p>
            <a:r>
              <a:rPr lang="en-US" altLang="ko-KR" dirty="0" err="1" smtClean="0">
                <a:solidFill>
                  <a:schemeClr val="bg1"/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febreze</a:t>
            </a:r>
            <a:endParaRPr lang="ko-KR" altLang="en-US" dirty="0">
              <a:solidFill>
                <a:schemeClr val="bg1"/>
              </a:solidFill>
              <a:latin typeface="a치어리더" panose="02020600000000000000" pitchFamily="18" charset="-127"/>
              <a:ea typeface="a치어리더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37521" y="644750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우주소년" panose="02020600000000000000" pitchFamily="18" charset="-127"/>
                <a:ea typeface="a우주소년" panose="02020600000000000000" pitchFamily="18" charset="-127"/>
              </a:rPr>
              <a:t>1. </a:t>
            </a:r>
            <a:r>
              <a:rPr lang="ko-KR" altLang="en-US" sz="2400" dirty="0" smtClean="0">
                <a:latin typeface="a우주소년" panose="02020600000000000000" pitchFamily="18" charset="-127"/>
                <a:ea typeface="a우주소년" panose="02020600000000000000" pitchFamily="18" charset="-127"/>
              </a:rPr>
              <a:t>와이어프레임</a:t>
            </a:r>
            <a:endParaRPr lang="ko-KR" altLang="en-US" sz="2400" dirty="0">
              <a:latin typeface="a우주소년" panose="02020600000000000000" pitchFamily="18" charset="-127"/>
              <a:ea typeface="a우주소년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15" y="969484"/>
            <a:ext cx="7494224" cy="49961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37521" y="1311007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메인페이지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37521" y="2148289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이미지 </a:t>
            </a:r>
            <a:r>
              <a:rPr lang="ko-KR" altLang="en-US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자동 스크롤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37521" y="2644048"/>
            <a:ext cx="2012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좌측 버튼 클릭 시</a:t>
            </a:r>
            <a:endParaRPr lang="en-US" altLang="ko-KR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 </a:t>
            </a:r>
            <a:r>
              <a:rPr lang="en-US" altLang="ko-KR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gnb</a:t>
            </a:r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메뉴 나타남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2965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76515" y="6360887"/>
            <a:ext cx="1386114" cy="685800"/>
          </a:xfrm>
        </p:spPr>
        <p:txBody>
          <a:bodyPr/>
          <a:lstStyle/>
          <a:p>
            <a:r>
              <a:rPr lang="en-US" altLang="ko-KR" dirty="0" err="1" smtClean="0">
                <a:solidFill>
                  <a:schemeClr val="bg1"/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febreze</a:t>
            </a:r>
            <a:endParaRPr lang="ko-KR" altLang="en-US" dirty="0">
              <a:solidFill>
                <a:schemeClr val="bg1"/>
              </a:solidFill>
              <a:latin typeface="a치어리더" panose="02020600000000000000" pitchFamily="18" charset="-127"/>
              <a:ea typeface="a치어리더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37521" y="644750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우주소년" panose="02020600000000000000" pitchFamily="18" charset="-127"/>
                <a:ea typeface="a우주소년" panose="02020600000000000000" pitchFamily="18" charset="-127"/>
              </a:rPr>
              <a:t>1. </a:t>
            </a:r>
            <a:r>
              <a:rPr lang="ko-KR" altLang="en-US" sz="2400" dirty="0" smtClean="0">
                <a:latin typeface="a우주소년" panose="02020600000000000000" pitchFamily="18" charset="-127"/>
                <a:ea typeface="a우주소년" panose="02020600000000000000" pitchFamily="18" charset="-127"/>
              </a:rPr>
              <a:t>와이어프레임</a:t>
            </a:r>
            <a:endParaRPr lang="ko-KR" altLang="en-US" sz="2400" dirty="0">
              <a:latin typeface="a우주소년" panose="02020600000000000000" pitchFamily="18" charset="-127"/>
              <a:ea typeface="a우주소년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37521" y="1311007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페브리즈</a:t>
            </a:r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소개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37521" y="2148289"/>
            <a:ext cx="1914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광고영상 자동재생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15" y="969484"/>
            <a:ext cx="7494224" cy="499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23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15" y="969484"/>
            <a:ext cx="7494224" cy="4996149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76515" y="6360887"/>
            <a:ext cx="1386114" cy="685800"/>
          </a:xfrm>
        </p:spPr>
        <p:txBody>
          <a:bodyPr/>
          <a:lstStyle/>
          <a:p>
            <a:r>
              <a:rPr lang="en-US" altLang="ko-KR" dirty="0" err="1" smtClean="0">
                <a:solidFill>
                  <a:schemeClr val="bg1"/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febreze</a:t>
            </a:r>
            <a:endParaRPr lang="ko-KR" altLang="en-US" dirty="0">
              <a:solidFill>
                <a:schemeClr val="bg1"/>
              </a:solidFill>
              <a:latin typeface="a치어리더" panose="02020600000000000000" pitchFamily="18" charset="-127"/>
              <a:ea typeface="a치어리더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37521" y="644750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우주소년" panose="02020600000000000000" pitchFamily="18" charset="-127"/>
                <a:ea typeface="a우주소년" panose="02020600000000000000" pitchFamily="18" charset="-127"/>
              </a:rPr>
              <a:t>1. </a:t>
            </a:r>
            <a:r>
              <a:rPr lang="ko-KR" altLang="en-US" sz="2400" dirty="0" smtClean="0">
                <a:latin typeface="a우주소년" panose="02020600000000000000" pitchFamily="18" charset="-127"/>
                <a:ea typeface="a우주소년" panose="02020600000000000000" pitchFamily="18" charset="-127"/>
              </a:rPr>
              <a:t>와이어프레임</a:t>
            </a:r>
            <a:endParaRPr lang="ko-KR" altLang="en-US" sz="2400" dirty="0">
              <a:latin typeface="a우주소년" panose="02020600000000000000" pitchFamily="18" charset="-127"/>
              <a:ea typeface="a우주소년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37521" y="1311007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페브리즈</a:t>
            </a:r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Shop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37521" y="2148289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각 카테고리 클릭 시</a:t>
            </a:r>
            <a:endParaRPr lang="en-US" altLang="ko-KR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해당 하위메뉴로 이동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028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15" y="969484"/>
            <a:ext cx="7494224" cy="9757665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76515" y="6360887"/>
            <a:ext cx="1386114" cy="685800"/>
          </a:xfrm>
        </p:spPr>
        <p:txBody>
          <a:bodyPr/>
          <a:lstStyle/>
          <a:p>
            <a:r>
              <a:rPr lang="en-US" altLang="ko-KR" dirty="0" err="1" smtClean="0">
                <a:solidFill>
                  <a:schemeClr val="bg1"/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febreze</a:t>
            </a:r>
            <a:endParaRPr lang="ko-KR" altLang="en-US" dirty="0">
              <a:solidFill>
                <a:schemeClr val="bg1"/>
              </a:solidFill>
              <a:latin typeface="a치어리더" panose="02020600000000000000" pitchFamily="18" charset="-127"/>
              <a:ea typeface="a치어리더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37521" y="644750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우주소년" panose="02020600000000000000" pitchFamily="18" charset="-127"/>
                <a:ea typeface="a우주소년" panose="02020600000000000000" pitchFamily="18" charset="-127"/>
              </a:rPr>
              <a:t>1. </a:t>
            </a:r>
            <a:r>
              <a:rPr lang="ko-KR" altLang="en-US" sz="2400" dirty="0" smtClean="0">
                <a:latin typeface="a우주소년" panose="02020600000000000000" pitchFamily="18" charset="-127"/>
                <a:ea typeface="a우주소년" panose="02020600000000000000" pitchFamily="18" charset="-127"/>
              </a:rPr>
              <a:t>와이어프레임</a:t>
            </a:r>
            <a:endParaRPr lang="ko-KR" altLang="en-US" sz="2400" dirty="0">
              <a:latin typeface="a우주소년" panose="02020600000000000000" pitchFamily="18" charset="-127"/>
              <a:ea typeface="a우주소년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37521" y="1311007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페브리즈</a:t>
            </a:r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Shop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5321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15" y="969484"/>
            <a:ext cx="7494224" cy="4996149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76515" y="6360887"/>
            <a:ext cx="1386114" cy="685800"/>
          </a:xfrm>
        </p:spPr>
        <p:txBody>
          <a:bodyPr/>
          <a:lstStyle/>
          <a:p>
            <a:r>
              <a:rPr lang="en-US" altLang="ko-KR" dirty="0" err="1" smtClean="0">
                <a:solidFill>
                  <a:schemeClr val="bg1"/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febreze</a:t>
            </a:r>
            <a:endParaRPr lang="ko-KR" altLang="en-US" dirty="0">
              <a:solidFill>
                <a:schemeClr val="bg1"/>
              </a:solidFill>
              <a:latin typeface="a치어리더" panose="02020600000000000000" pitchFamily="18" charset="-127"/>
              <a:ea typeface="a치어리더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37521" y="644750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우주소년" panose="02020600000000000000" pitchFamily="18" charset="-127"/>
                <a:ea typeface="a우주소년" panose="02020600000000000000" pitchFamily="18" charset="-127"/>
              </a:rPr>
              <a:t>1. </a:t>
            </a:r>
            <a:r>
              <a:rPr lang="ko-KR" altLang="en-US" sz="2400" dirty="0" smtClean="0">
                <a:latin typeface="a우주소년" panose="02020600000000000000" pitchFamily="18" charset="-127"/>
                <a:ea typeface="a우주소년" panose="02020600000000000000" pitchFamily="18" charset="-127"/>
              </a:rPr>
              <a:t>와이어프레임</a:t>
            </a:r>
            <a:endParaRPr lang="ko-KR" altLang="en-US" sz="2400" dirty="0">
              <a:latin typeface="a우주소년" panose="02020600000000000000" pitchFamily="18" charset="-127"/>
              <a:ea typeface="a우주소년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37521" y="1311007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안전한 </a:t>
            </a:r>
            <a:r>
              <a:rPr lang="ko-KR" altLang="en-US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페브리즈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37521" y="2148289"/>
            <a:ext cx="21852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좌우 버튼으로</a:t>
            </a:r>
            <a:endParaRPr lang="en-US" altLang="ko-KR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이미지 선택 및</a:t>
            </a:r>
            <a:endParaRPr lang="en-US" altLang="ko-KR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하단 버튼으로 </a:t>
            </a:r>
            <a:r>
              <a:rPr lang="ko-KR" altLang="en-US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팝업창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1342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15" y="969484"/>
            <a:ext cx="7494224" cy="4996149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76515" y="6360887"/>
            <a:ext cx="1386114" cy="685800"/>
          </a:xfrm>
        </p:spPr>
        <p:txBody>
          <a:bodyPr/>
          <a:lstStyle/>
          <a:p>
            <a:r>
              <a:rPr lang="en-US" altLang="ko-KR" dirty="0" err="1" smtClean="0">
                <a:solidFill>
                  <a:schemeClr val="bg1"/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febreze</a:t>
            </a:r>
            <a:endParaRPr lang="ko-KR" altLang="en-US" dirty="0">
              <a:solidFill>
                <a:schemeClr val="bg1"/>
              </a:solidFill>
              <a:latin typeface="a치어리더" panose="02020600000000000000" pitchFamily="18" charset="-127"/>
              <a:ea typeface="a치어리더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37521" y="644750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우주소년" panose="02020600000000000000" pitchFamily="18" charset="-127"/>
                <a:ea typeface="a우주소년" panose="02020600000000000000" pitchFamily="18" charset="-127"/>
              </a:rPr>
              <a:t>1. </a:t>
            </a:r>
            <a:r>
              <a:rPr lang="ko-KR" altLang="en-US" sz="2400" dirty="0" smtClean="0">
                <a:latin typeface="a우주소년" panose="02020600000000000000" pitchFamily="18" charset="-127"/>
                <a:ea typeface="a우주소년" panose="02020600000000000000" pitchFamily="18" charset="-127"/>
              </a:rPr>
              <a:t>와이어프레임</a:t>
            </a:r>
            <a:endParaRPr lang="ko-KR" altLang="en-US" sz="2400" dirty="0">
              <a:latin typeface="a우주소년" panose="02020600000000000000" pitchFamily="18" charset="-127"/>
              <a:ea typeface="a우주소년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37521" y="1311007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안전한 </a:t>
            </a:r>
            <a:r>
              <a:rPr lang="ko-KR" altLang="en-US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페브리즈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37521" y="2148289"/>
            <a:ext cx="203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팝업창</a:t>
            </a:r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오픈 시 화면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201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15" y="1046602"/>
            <a:ext cx="7494224" cy="4996149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76515" y="6360887"/>
            <a:ext cx="1386114" cy="685800"/>
          </a:xfrm>
        </p:spPr>
        <p:txBody>
          <a:bodyPr/>
          <a:lstStyle/>
          <a:p>
            <a:r>
              <a:rPr lang="en-US" altLang="ko-KR" dirty="0" err="1" smtClean="0">
                <a:solidFill>
                  <a:schemeClr val="bg1"/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febreze</a:t>
            </a:r>
            <a:endParaRPr lang="ko-KR" altLang="en-US" dirty="0">
              <a:solidFill>
                <a:schemeClr val="bg1"/>
              </a:solidFill>
              <a:latin typeface="a치어리더" panose="02020600000000000000" pitchFamily="18" charset="-127"/>
              <a:ea typeface="a치어리더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37521" y="644750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우주소년" panose="02020600000000000000" pitchFamily="18" charset="-127"/>
                <a:ea typeface="a우주소년" panose="02020600000000000000" pitchFamily="18" charset="-127"/>
              </a:rPr>
              <a:t>1. </a:t>
            </a:r>
            <a:r>
              <a:rPr lang="ko-KR" altLang="en-US" sz="2400" dirty="0" smtClean="0">
                <a:latin typeface="a우주소년" panose="02020600000000000000" pitchFamily="18" charset="-127"/>
                <a:ea typeface="a우주소년" panose="02020600000000000000" pitchFamily="18" charset="-127"/>
              </a:rPr>
              <a:t>와이어프레임</a:t>
            </a:r>
            <a:endParaRPr lang="ko-KR" altLang="en-US" sz="2400" dirty="0">
              <a:latin typeface="a우주소년" panose="02020600000000000000" pitchFamily="18" charset="-127"/>
              <a:ea typeface="a우주소년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37521" y="1311007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궁금해요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37521" y="2148289"/>
            <a:ext cx="21852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좌우 버튼으로</a:t>
            </a:r>
            <a:endParaRPr lang="en-US" altLang="ko-KR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대표질문 선택 및</a:t>
            </a:r>
            <a:endParaRPr lang="en-US" altLang="ko-KR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하단 버튼으로 </a:t>
            </a:r>
            <a:r>
              <a:rPr lang="ko-KR" altLang="en-US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팝업창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350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15" y="969484"/>
            <a:ext cx="7494224" cy="4996149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76515" y="6360887"/>
            <a:ext cx="1386114" cy="685800"/>
          </a:xfrm>
        </p:spPr>
        <p:txBody>
          <a:bodyPr/>
          <a:lstStyle/>
          <a:p>
            <a:r>
              <a:rPr lang="en-US" altLang="ko-KR" dirty="0" err="1" smtClean="0">
                <a:solidFill>
                  <a:schemeClr val="bg1"/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febreze</a:t>
            </a:r>
            <a:endParaRPr lang="ko-KR" altLang="en-US" dirty="0">
              <a:solidFill>
                <a:schemeClr val="bg1"/>
              </a:solidFill>
              <a:latin typeface="a치어리더" panose="02020600000000000000" pitchFamily="18" charset="-127"/>
              <a:ea typeface="a치어리더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37521" y="644750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우주소년" panose="02020600000000000000" pitchFamily="18" charset="-127"/>
                <a:ea typeface="a우주소년" panose="02020600000000000000" pitchFamily="18" charset="-127"/>
              </a:rPr>
              <a:t>1. </a:t>
            </a:r>
            <a:r>
              <a:rPr lang="ko-KR" altLang="en-US" sz="2400" dirty="0" smtClean="0">
                <a:latin typeface="a우주소년" panose="02020600000000000000" pitchFamily="18" charset="-127"/>
                <a:ea typeface="a우주소년" panose="02020600000000000000" pitchFamily="18" charset="-127"/>
              </a:rPr>
              <a:t>와이어프레임</a:t>
            </a:r>
            <a:endParaRPr lang="ko-KR" altLang="en-US" sz="2400" dirty="0">
              <a:latin typeface="a우주소년" panose="02020600000000000000" pitchFamily="18" charset="-127"/>
              <a:ea typeface="a우주소년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37521" y="1311007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Q&amp;A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1733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15" y="969484"/>
            <a:ext cx="7494224" cy="4996149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76515" y="6360887"/>
            <a:ext cx="1386114" cy="685800"/>
          </a:xfrm>
        </p:spPr>
        <p:txBody>
          <a:bodyPr/>
          <a:lstStyle/>
          <a:p>
            <a:r>
              <a:rPr lang="en-US" altLang="ko-KR" dirty="0" err="1" smtClean="0">
                <a:solidFill>
                  <a:schemeClr val="bg1"/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febreze</a:t>
            </a:r>
            <a:endParaRPr lang="ko-KR" altLang="en-US" dirty="0">
              <a:solidFill>
                <a:schemeClr val="bg1"/>
              </a:solidFill>
              <a:latin typeface="a치어리더" panose="02020600000000000000" pitchFamily="18" charset="-127"/>
              <a:ea typeface="a치어리더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37521" y="644750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우주소년" panose="02020600000000000000" pitchFamily="18" charset="-127"/>
                <a:ea typeface="a우주소년" panose="02020600000000000000" pitchFamily="18" charset="-127"/>
              </a:rPr>
              <a:t>1. </a:t>
            </a:r>
            <a:r>
              <a:rPr lang="ko-KR" altLang="en-US" sz="2400" dirty="0" smtClean="0">
                <a:latin typeface="a우주소년" panose="02020600000000000000" pitchFamily="18" charset="-127"/>
                <a:ea typeface="a우주소년" panose="02020600000000000000" pitchFamily="18" charset="-127"/>
              </a:rPr>
              <a:t>와이어프레임</a:t>
            </a:r>
            <a:endParaRPr lang="ko-KR" altLang="en-US" sz="2400" dirty="0">
              <a:latin typeface="a우주소년" panose="02020600000000000000" pitchFamily="18" charset="-127"/>
              <a:ea typeface="a우주소년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37521" y="1311007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건의사항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2035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15" y="1046602"/>
            <a:ext cx="7494224" cy="4996149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76515" y="6360887"/>
            <a:ext cx="1386114" cy="685800"/>
          </a:xfrm>
        </p:spPr>
        <p:txBody>
          <a:bodyPr/>
          <a:lstStyle/>
          <a:p>
            <a:r>
              <a:rPr lang="en-US" altLang="ko-KR" dirty="0" err="1" smtClean="0">
                <a:solidFill>
                  <a:schemeClr val="bg1"/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febreze</a:t>
            </a:r>
            <a:endParaRPr lang="ko-KR" altLang="en-US" dirty="0">
              <a:solidFill>
                <a:schemeClr val="bg1"/>
              </a:solidFill>
              <a:latin typeface="a치어리더" panose="02020600000000000000" pitchFamily="18" charset="-127"/>
              <a:ea typeface="a치어리더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37521" y="644750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우주소년" panose="02020600000000000000" pitchFamily="18" charset="-127"/>
                <a:ea typeface="a우주소년" panose="02020600000000000000" pitchFamily="18" charset="-127"/>
              </a:rPr>
              <a:t>1. </a:t>
            </a:r>
            <a:r>
              <a:rPr lang="ko-KR" altLang="en-US" sz="2400" dirty="0" smtClean="0">
                <a:latin typeface="a우주소년" panose="02020600000000000000" pitchFamily="18" charset="-127"/>
                <a:ea typeface="a우주소년" panose="02020600000000000000" pitchFamily="18" charset="-127"/>
              </a:rPr>
              <a:t>와이어프레임</a:t>
            </a:r>
            <a:endParaRPr lang="ko-KR" altLang="en-US" sz="2400" dirty="0">
              <a:latin typeface="a우주소년" panose="02020600000000000000" pitchFamily="18" charset="-127"/>
              <a:ea typeface="a우주소년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37521" y="1311007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사용후기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9850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463668" y="2885853"/>
            <a:ext cx="7054905" cy="859884"/>
          </a:xfrm>
        </p:spPr>
        <p:txBody>
          <a:bodyPr>
            <a:noAutofit/>
          </a:bodyPr>
          <a:lstStyle/>
          <a:p>
            <a:pPr algn="ctr"/>
            <a:r>
              <a:rPr lang="en-US" altLang="ko-KR" sz="44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1. </a:t>
            </a:r>
            <a:r>
              <a:rPr lang="ko-KR" altLang="en-US" sz="44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기초 데이터 수집</a:t>
            </a:r>
            <a:endParaRPr lang="ko-KR" altLang="en-US" sz="44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9326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15" y="1046602"/>
            <a:ext cx="7494224" cy="4996149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76515" y="6360887"/>
            <a:ext cx="1386114" cy="685800"/>
          </a:xfrm>
        </p:spPr>
        <p:txBody>
          <a:bodyPr/>
          <a:lstStyle/>
          <a:p>
            <a:r>
              <a:rPr lang="en-US" altLang="ko-KR" dirty="0" err="1" smtClean="0">
                <a:solidFill>
                  <a:schemeClr val="bg1"/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febreze</a:t>
            </a:r>
            <a:endParaRPr lang="ko-KR" altLang="en-US" dirty="0">
              <a:solidFill>
                <a:schemeClr val="bg1"/>
              </a:solidFill>
              <a:latin typeface="a치어리더" panose="02020600000000000000" pitchFamily="18" charset="-127"/>
              <a:ea typeface="a치어리더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37521" y="644750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우주소년" panose="02020600000000000000" pitchFamily="18" charset="-127"/>
                <a:ea typeface="a우주소년" panose="02020600000000000000" pitchFamily="18" charset="-127"/>
              </a:rPr>
              <a:t>1. </a:t>
            </a:r>
            <a:r>
              <a:rPr lang="ko-KR" altLang="en-US" sz="2400" dirty="0" smtClean="0">
                <a:latin typeface="a우주소년" panose="02020600000000000000" pitchFamily="18" charset="-127"/>
                <a:ea typeface="a우주소년" panose="02020600000000000000" pitchFamily="18" charset="-127"/>
              </a:rPr>
              <a:t>와이어프레임</a:t>
            </a:r>
            <a:endParaRPr lang="ko-KR" altLang="en-US" sz="2400" dirty="0">
              <a:latin typeface="a우주소년" panose="02020600000000000000" pitchFamily="18" charset="-127"/>
              <a:ea typeface="a우주소년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37521" y="1311007"/>
            <a:ext cx="14975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로그인</a:t>
            </a:r>
            <a:endParaRPr lang="en-US" altLang="ko-KR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하단 버튼으로</a:t>
            </a:r>
            <a:endParaRPr lang="en-US" altLang="ko-KR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팝업창</a:t>
            </a:r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오픈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3082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15" y="1046602"/>
            <a:ext cx="7494224" cy="4996149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76515" y="6360887"/>
            <a:ext cx="1386114" cy="685800"/>
          </a:xfrm>
        </p:spPr>
        <p:txBody>
          <a:bodyPr/>
          <a:lstStyle/>
          <a:p>
            <a:r>
              <a:rPr lang="en-US" altLang="ko-KR" dirty="0" err="1" smtClean="0">
                <a:solidFill>
                  <a:schemeClr val="bg1"/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febreze</a:t>
            </a:r>
            <a:endParaRPr lang="ko-KR" altLang="en-US" dirty="0">
              <a:solidFill>
                <a:schemeClr val="bg1"/>
              </a:solidFill>
              <a:latin typeface="a치어리더" panose="02020600000000000000" pitchFamily="18" charset="-127"/>
              <a:ea typeface="a치어리더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37521" y="644750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우주소년" panose="02020600000000000000" pitchFamily="18" charset="-127"/>
                <a:ea typeface="a우주소년" panose="02020600000000000000" pitchFamily="18" charset="-127"/>
              </a:rPr>
              <a:t>1. </a:t>
            </a:r>
            <a:r>
              <a:rPr lang="ko-KR" altLang="en-US" sz="2400" dirty="0" smtClean="0">
                <a:latin typeface="a우주소년" panose="02020600000000000000" pitchFamily="18" charset="-127"/>
                <a:ea typeface="a우주소년" panose="02020600000000000000" pitchFamily="18" charset="-127"/>
              </a:rPr>
              <a:t>와이어프레임</a:t>
            </a:r>
            <a:endParaRPr lang="ko-KR" altLang="en-US" sz="2400" dirty="0">
              <a:latin typeface="a우주소년" panose="02020600000000000000" pitchFamily="18" charset="-127"/>
              <a:ea typeface="a우주소년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37521" y="1311007"/>
            <a:ext cx="14975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로그인</a:t>
            </a:r>
            <a:endParaRPr lang="en-US" altLang="ko-KR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하단 버튼으로</a:t>
            </a:r>
            <a:endParaRPr lang="en-US" altLang="ko-KR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팝업창</a:t>
            </a:r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오픈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785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15" y="1046602"/>
            <a:ext cx="7494224" cy="4996149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76515" y="6360887"/>
            <a:ext cx="1386114" cy="685800"/>
          </a:xfrm>
        </p:spPr>
        <p:txBody>
          <a:bodyPr/>
          <a:lstStyle/>
          <a:p>
            <a:r>
              <a:rPr lang="en-US" altLang="ko-KR" dirty="0" err="1" smtClean="0">
                <a:solidFill>
                  <a:schemeClr val="bg1"/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febreze</a:t>
            </a:r>
            <a:endParaRPr lang="ko-KR" altLang="en-US" dirty="0">
              <a:solidFill>
                <a:schemeClr val="bg1"/>
              </a:solidFill>
              <a:latin typeface="a치어리더" panose="02020600000000000000" pitchFamily="18" charset="-127"/>
              <a:ea typeface="a치어리더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37521" y="644750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우주소년" panose="02020600000000000000" pitchFamily="18" charset="-127"/>
                <a:ea typeface="a우주소년" panose="02020600000000000000" pitchFamily="18" charset="-127"/>
              </a:rPr>
              <a:t>1. </a:t>
            </a:r>
            <a:r>
              <a:rPr lang="ko-KR" altLang="en-US" sz="2400" dirty="0" smtClean="0">
                <a:latin typeface="a우주소년" panose="02020600000000000000" pitchFamily="18" charset="-127"/>
                <a:ea typeface="a우주소년" panose="02020600000000000000" pitchFamily="18" charset="-127"/>
              </a:rPr>
              <a:t>와이어프레임</a:t>
            </a:r>
            <a:endParaRPr lang="ko-KR" altLang="en-US" sz="2400" dirty="0">
              <a:latin typeface="a우주소년" panose="02020600000000000000" pitchFamily="18" charset="-127"/>
              <a:ea typeface="a우주소년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37521" y="1311007"/>
            <a:ext cx="19768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마이페이지</a:t>
            </a:r>
            <a:endParaRPr lang="en-US" altLang="ko-KR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하단 버튼으로</a:t>
            </a:r>
            <a:endParaRPr lang="en-US" altLang="ko-KR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해당 카테고리 이동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5357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15" y="1046602"/>
            <a:ext cx="7494224" cy="4996149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76515" y="6360887"/>
            <a:ext cx="1386114" cy="685800"/>
          </a:xfrm>
        </p:spPr>
        <p:txBody>
          <a:bodyPr/>
          <a:lstStyle/>
          <a:p>
            <a:r>
              <a:rPr lang="en-US" altLang="ko-KR" dirty="0" err="1" smtClean="0">
                <a:solidFill>
                  <a:schemeClr val="bg1"/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febreze</a:t>
            </a:r>
            <a:endParaRPr lang="ko-KR" altLang="en-US" dirty="0">
              <a:solidFill>
                <a:schemeClr val="bg1"/>
              </a:solidFill>
              <a:latin typeface="a치어리더" panose="02020600000000000000" pitchFamily="18" charset="-127"/>
              <a:ea typeface="a치어리더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37521" y="644750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우주소년" panose="02020600000000000000" pitchFamily="18" charset="-127"/>
                <a:ea typeface="a우주소년" panose="02020600000000000000" pitchFamily="18" charset="-127"/>
              </a:rPr>
              <a:t>1. </a:t>
            </a:r>
            <a:r>
              <a:rPr lang="ko-KR" altLang="en-US" sz="2400" dirty="0" smtClean="0">
                <a:latin typeface="a우주소년" panose="02020600000000000000" pitchFamily="18" charset="-127"/>
                <a:ea typeface="a우주소년" panose="02020600000000000000" pitchFamily="18" charset="-127"/>
              </a:rPr>
              <a:t>와이어프레임</a:t>
            </a:r>
            <a:endParaRPr lang="ko-KR" altLang="en-US" sz="2400" dirty="0">
              <a:latin typeface="a우주소년" panose="02020600000000000000" pitchFamily="18" charset="-127"/>
              <a:ea typeface="a우주소년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37521" y="1311007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회원정보 수정</a:t>
            </a:r>
            <a:endParaRPr lang="en-US" altLang="ko-KR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0923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15" y="1046602"/>
            <a:ext cx="7494224" cy="4996149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76515" y="6360887"/>
            <a:ext cx="1386114" cy="685800"/>
          </a:xfrm>
        </p:spPr>
        <p:txBody>
          <a:bodyPr/>
          <a:lstStyle/>
          <a:p>
            <a:r>
              <a:rPr lang="en-US" altLang="ko-KR" dirty="0" err="1" smtClean="0">
                <a:solidFill>
                  <a:schemeClr val="bg1"/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febreze</a:t>
            </a:r>
            <a:endParaRPr lang="ko-KR" altLang="en-US" dirty="0">
              <a:solidFill>
                <a:schemeClr val="bg1"/>
              </a:solidFill>
              <a:latin typeface="a치어리더" panose="02020600000000000000" pitchFamily="18" charset="-127"/>
              <a:ea typeface="a치어리더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37521" y="644750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우주소년" panose="02020600000000000000" pitchFamily="18" charset="-127"/>
                <a:ea typeface="a우주소년" panose="02020600000000000000" pitchFamily="18" charset="-127"/>
              </a:rPr>
              <a:t>1. </a:t>
            </a:r>
            <a:r>
              <a:rPr lang="ko-KR" altLang="en-US" sz="2400" dirty="0" smtClean="0">
                <a:latin typeface="a우주소년" panose="02020600000000000000" pitchFamily="18" charset="-127"/>
                <a:ea typeface="a우주소년" panose="02020600000000000000" pitchFamily="18" charset="-127"/>
              </a:rPr>
              <a:t>와이어프레임</a:t>
            </a:r>
            <a:endParaRPr lang="ko-KR" altLang="en-US" sz="2400" dirty="0">
              <a:latin typeface="a우주소년" panose="02020600000000000000" pitchFamily="18" charset="-127"/>
              <a:ea typeface="a우주소년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37521" y="1311007"/>
            <a:ext cx="20393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회원정보 수정</a:t>
            </a:r>
            <a:endParaRPr lang="en-US" altLang="ko-KR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이미지 클릭으로</a:t>
            </a:r>
            <a:endParaRPr lang="en-US" altLang="ko-KR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해당 상품 선택 가능</a:t>
            </a:r>
            <a:endParaRPr lang="en-US" altLang="ko-KR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9673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15" y="1046602"/>
            <a:ext cx="7494224" cy="4996149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76515" y="6360887"/>
            <a:ext cx="1386114" cy="685800"/>
          </a:xfrm>
        </p:spPr>
        <p:txBody>
          <a:bodyPr/>
          <a:lstStyle/>
          <a:p>
            <a:r>
              <a:rPr lang="en-US" altLang="ko-KR" dirty="0" err="1" smtClean="0">
                <a:solidFill>
                  <a:schemeClr val="bg1"/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febreze</a:t>
            </a:r>
            <a:endParaRPr lang="ko-KR" altLang="en-US" dirty="0">
              <a:solidFill>
                <a:schemeClr val="bg1"/>
              </a:solidFill>
              <a:latin typeface="a치어리더" panose="02020600000000000000" pitchFamily="18" charset="-127"/>
              <a:ea typeface="a치어리더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37521" y="644750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우주소년" panose="02020600000000000000" pitchFamily="18" charset="-127"/>
                <a:ea typeface="a우주소년" panose="02020600000000000000" pitchFamily="18" charset="-127"/>
              </a:rPr>
              <a:t>1. </a:t>
            </a:r>
            <a:r>
              <a:rPr lang="ko-KR" altLang="en-US" sz="2400" dirty="0" smtClean="0">
                <a:latin typeface="a우주소년" panose="02020600000000000000" pitchFamily="18" charset="-127"/>
                <a:ea typeface="a우주소년" panose="02020600000000000000" pitchFamily="18" charset="-127"/>
              </a:rPr>
              <a:t>와이어프레임</a:t>
            </a:r>
            <a:endParaRPr lang="ko-KR" altLang="en-US" sz="2400" dirty="0">
              <a:latin typeface="a우주소년" panose="02020600000000000000" pitchFamily="18" charset="-127"/>
              <a:ea typeface="a우주소년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37521" y="1311007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주문</a:t>
            </a:r>
            <a:r>
              <a:rPr lang="en-US" altLang="ko-KR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배송조회</a:t>
            </a:r>
            <a:endParaRPr lang="en-US" altLang="ko-KR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1847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76515" y="6360887"/>
            <a:ext cx="1386114" cy="685800"/>
          </a:xfrm>
        </p:spPr>
        <p:txBody>
          <a:bodyPr/>
          <a:lstStyle/>
          <a:p>
            <a:r>
              <a:rPr lang="en-US" altLang="ko-KR" dirty="0" err="1" smtClean="0">
                <a:solidFill>
                  <a:schemeClr val="bg1"/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febreze</a:t>
            </a:r>
            <a:endParaRPr lang="ko-KR" altLang="en-US" dirty="0">
              <a:solidFill>
                <a:schemeClr val="bg1"/>
              </a:solidFill>
              <a:latin typeface="a치어리더" panose="02020600000000000000" pitchFamily="18" charset="-127"/>
              <a:ea typeface="a치어리더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41772" y="435429"/>
            <a:ext cx="2457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a우주소년" panose="02020600000000000000" pitchFamily="18" charset="-127"/>
                <a:ea typeface="a우주소년" panose="02020600000000000000" pitchFamily="18" charset="-127"/>
              </a:rPr>
              <a:t>1. </a:t>
            </a:r>
            <a:r>
              <a:rPr lang="ko-KR" altLang="en-US" sz="3600" dirty="0" smtClean="0">
                <a:latin typeface="a우주소년" panose="02020600000000000000" pitchFamily="18" charset="-127"/>
                <a:ea typeface="a우주소년" panose="02020600000000000000" pitchFamily="18" charset="-127"/>
              </a:rPr>
              <a:t>사이트분석</a:t>
            </a:r>
            <a:endParaRPr lang="ko-KR" altLang="en-US" sz="3600" dirty="0">
              <a:latin typeface="a우주소년" panose="02020600000000000000" pitchFamily="18" charset="-127"/>
              <a:ea typeface="a우주소년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25174" y="1717465"/>
            <a:ext cx="638668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▶ </a:t>
            </a:r>
            <a:r>
              <a:rPr lang="ko-KR" altLang="en-US" sz="2000" dirty="0" err="1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웹사이트명</a:t>
            </a:r>
            <a:r>
              <a:rPr lang="ko-KR" altLang="en-US" sz="20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r>
              <a:rPr lang="en-US" altLang="ko-KR" sz="20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: </a:t>
            </a:r>
            <a:r>
              <a:rPr lang="ko-KR" altLang="en-US" sz="2000" dirty="0" err="1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페브리즈</a:t>
            </a:r>
            <a:r>
              <a:rPr lang="ko-KR" altLang="en-US" sz="20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 코리아</a:t>
            </a:r>
            <a:endParaRPr lang="en-US" altLang="ko-KR" sz="2000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▶ 웹사이트 주소 </a:t>
            </a:r>
            <a:r>
              <a:rPr lang="en-US" altLang="ko-KR" sz="20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:  </a:t>
            </a:r>
            <a:r>
              <a:rPr lang="en-US" altLang="ko-KR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  <a:hlinkClick r:id="rId2"/>
              </a:rPr>
              <a:t>http://www.febreze.co.kr/</a:t>
            </a:r>
            <a:endParaRPr lang="en-US" altLang="ko-KR" sz="2000" dirty="0" smtClean="0">
              <a:solidFill>
                <a:schemeClr val="accent6">
                  <a:lumMod val="60000"/>
                  <a:lumOff val="40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▶ </a:t>
            </a:r>
            <a:r>
              <a:rPr lang="ko-KR" altLang="en-US" sz="2000" dirty="0" err="1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타겟</a:t>
            </a:r>
            <a:r>
              <a:rPr lang="ko-KR" altLang="en-US" sz="20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r>
              <a:rPr lang="en-US" altLang="ko-KR" sz="20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: </a:t>
            </a:r>
            <a:r>
              <a:rPr lang="ko-KR" altLang="en-US" sz="20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가사 일을 맡아 하는 </a:t>
            </a:r>
            <a:r>
              <a:rPr lang="en-US" altLang="ko-KR" sz="20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2~50</a:t>
            </a:r>
            <a:r>
              <a:rPr lang="ko-KR" altLang="en-US" sz="20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대 여성</a:t>
            </a:r>
            <a:endParaRPr lang="en-US" altLang="ko-KR" sz="2000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▶ 목적 </a:t>
            </a:r>
            <a:r>
              <a:rPr lang="en-US" altLang="ko-KR" sz="20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: </a:t>
            </a:r>
            <a:r>
              <a:rPr lang="ko-KR" altLang="en-US" sz="20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제품 판매</a:t>
            </a:r>
            <a:r>
              <a:rPr lang="en-US" altLang="ko-KR" sz="20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, </a:t>
            </a:r>
            <a:r>
              <a:rPr lang="ko-KR" altLang="en-US" sz="20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제품 상세정보 제공</a:t>
            </a:r>
            <a:r>
              <a:rPr lang="en-US" altLang="ko-KR" sz="20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, </a:t>
            </a:r>
            <a:r>
              <a:rPr lang="ko-KR" altLang="en-US" sz="20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사용후기 제공</a:t>
            </a:r>
            <a:endParaRPr lang="ko-KR" altLang="en-US" sz="20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4043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76515" y="6360887"/>
            <a:ext cx="1386114" cy="685800"/>
          </a:xfrm>
        </p:spPr>
        <p:txBody>
          <a:bodyPr/>
          <a:lstStyle/>
          <a:p>
            <a:r>
              <a:rPr lang="en-US" altLang="ko-KR" dirty="0" err="1" smtClean="0">
                <a:solidFill>
                  <a:schemeClr val="bg1"/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febreze</a:t>
            </a:r>
            <a:endParaRPr lang="ko-KR" altLang="en-US" dirty="0">
              <a:solidFill>
                <a:schemeClr val="bg1"/>
              </a:solidFill>
              <a:latin typeface="a치어리더" panose="02020600000000000000" pitchFamily="18" charset="-127"/>
              <a:ea typeface="a치어리더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41772" y="435429"/>
            <a:ext cx="1422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a우주소년" panose="02020600000000000000" pitchFamily="18" charset="-127"/>
                <a:ea typeface="a우주소년" panose="02020600000000000000" pitchFamily="18" charset="-127"/>
              </a:rPr>
              <a:t>3. </a:t>
            </a:r>
            <a:r>
              <a:rPr lang="ko-KR" altLang="en-US" sz="3600" dirty="0" smtClean="0">
                <a:latin typeface="a우주소년" panose="02020600000000000000" pitchFamily="18" charset="-127"/>
                <a:ea typeface="a우주소년" panose="02020600000000000000" pitchFamily="18" charset="-127"/>
              </a:rPr>
              <a:t>컬러</a:t>
            </a:r>
            <a:endParaRPr lang="ko-KR" altLang="en-US" sz="3600" dirty="0">
              <a:latin typeface="a우주소년" panose="02020600000000000000" pitchFamily="18" charset="-127"/>
              <a:ea typeface="a우주소년" panose="02020600000000000000" pitchFamily="18" charset="-127"/>
            </a:endParaRPr>
          </a:p>
        </p:txBody>
      </p:sp>
      <p:sp>
        <p:nvSpPr>
          <p:cNvPr id="4" name="대각선 방향의 모서리가 둥근 사각형 3"/>
          <p:cNvSpPr/>
          <p:nvPr/>
        </p:nvSpPr>
        <p:spPr>
          <a:xfrm>
            <a:off x="2045777" y="1841452"/>
            <a:ext cx="1487837" cy="824256"/>
          </a:xfrm>
          <a:prstGeom prst="round2DiagRect">
            <a:avLst/>
          </a:prstGeom>
          <a:solidFill>
            <a:srgbClr val="C1E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783646" y="1834711"/>
            <a:ext cx="7970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R : 193</a:t>
            </a:r>
          </a:p>
          <a:p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G : 228</a:t>
            </a:r>
          </a:p>
          <a:p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B : 233</a:t>
            </a:r>
            <a:endParaRPr lang="ko-KR" altLang="en-US" sz="14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87323" y="2068914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#c0e3e8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88461" y="1841452"/>
            <a:ext cx="1042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C:28  Y:10</a:t>
            </a:r>
          </a:p>
          <a:p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M:0    K:0</a:t>
            </a:r>
          </a:p>
        </p:txBody>
      </p:sp>
      <p:sp>
        <p:nvSpPr>
          <p:cNvPr id="10" name="대각선 방향의 모서리가 둥근 사각형 9"/>
          <p:cNvSpPr/>
          <p:nvPr/>
        </p:nvSpPr>
        <p:spPr>
          <a:xfrm>
            <a:off x="6540286" y="1841452"/>
            <a:ext cx="1487837" cy="824256"/>
          </a:xfrm>
          <a:prstGeom prst="round2DiagRect">
            <a:avLst/>
          </a:prstGeom>
          <a:solidFill>
            <a:srgbClr val="4BB3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278155" y="1834711"/>
            <a:ext cx="7970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R : 75</a:t>
            </a:r>
          </a:p>
          <a:p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G : 179</a:t>
            </a:r>
          </a:p>
          <a:p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B : 231</a:t>
            </a:r>
            <a:endParaRPr lang="ko-KR" altLang="en-US" sz="14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81832" y="2068914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#4bb3e6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282970" y="1841452"/>
            <a:ext cx="10488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C:64  Y:0</a:t>
            </a:r>
          </a:p>
          <a:p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M:10   K:0</a:t>
            </a:r>
          </a:p>
        </p:txBody>
      </p:sp>
      <p:sp>
        <p:nvSpPr>
          <p:cNvPr id="14" name="대각선 방향의 모서리가 둥근 사각형 13"/>
          <p:cNvSpPr/>
          <p:nvPr/>
        </p:nvSpPr>
        <p:spPr>
          <a:xfrm>
            <a:off x="2045777" y="2819573"/>
            <a:ext cx="1487837" cy="824256"/>
          </a:xfrm>
          <a:prstGeom prst="round2DiagRect">
            <a:avLst/>
          </a:prstGeom>
          <a:solidFill>
            <a:srgbClr val="9CCA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783646" y="2812832"/>
            <a:ext cx="7970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R : 156</a:t>
            </a:r>
          </a:p>
          <a:p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G : 202</a:t>
            </a:r>
          </a:p>
          <a:p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B : 72</a:t>
            </a:r>
            <a:endParaRPr lang="ko-KR" altLang="en-US" sz="14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87323" y="3047035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#9cc947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88461" y="2819573"/>
            <a:ext cx="1077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C:45  Y:85</a:t>
            </a:r>
          </a:p>
          <a:p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M:0    K:0</a:t>
            </a:r>
          </a:p>
        </p:txBody>
      </p:sp>
      <p:sp>
        <p:nvSpPr>
          <p:cNvPr id="18" name="대각선 방향의 모서리가 둥근 사각형 17"/>
          <p:cNvSpPr/>
          <p:nvPr/>
        </p:nvSpPr>
        <p:spPr>
          <a:xfrm>
            <a:off x="6540286" y="2819573"/>
            <a:ext cx="1487837" cy="824256"/>
          </a:xfrm>
          <a:prstGeom prst="round2DiagRect">
            <a:avLst/>
          </a:prstGeom>
          <a:solidFill>
            <a:srgbClr val="E84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8278155" y="2812832"/>
            <a:ext cx="7970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R : 232</a:t>
            </a:r>
          </a:p>
          <a:p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G : 69</a:t>
            </a:r>
          </a:p>
          <a:p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B : 114</a:t>
            </a:r>
            <a:endParaRPr lang="ko-KR" altLang="en-US" sz="14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81832" y="3047035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#c74472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282970" y="2819573"/>
            <a:ext cx="1122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C:0     Y:85</a:t>
            </a:r>
          </a:p>
          <a:p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M:30   K:0</a:t>
            </a:r>
          </a:p>
        </p:txBody>
      </p:sp>
      <p:sp>
        <p:nvSpPr>
          <p:cNvPr id="22" name="대각선 방향의 모서리가 둥근 사각형 21"/>
          <p:cNvSpPr/>
          <p:nvPr/>
        </p:nvSpPr>
        <p:spPr>
          <a:xfrm>
            <a:off x="2045777" y="3797694"/>
            <a:ext cx="1487837" cy="824256"/>
          </a:xfrm>
          <a:prstGeom prst="round2Diag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783646" y="3790953"/>
            <a:ext cx="7970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R : 255</a:t>
            </a:r>
          </a:p>
          <a:p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G : 255</a:t>
            </a:r>
          </a:p>
          <a:p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B : 255</a:t>
            </a:r>
            <a:endParaRPr lang="ko-KR" altLang="en-US" sz="14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87323" y="4025156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#f </a:t>
            </a:r>
            <a:r>
              <a:rPr lang="en-US" altLang="ko-KR" dirty="0" err="1" smtClean="0"/>
              <a:t>f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f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f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f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f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788461" y="3797694"/>
            <a:ext cx="982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C:0    Y:0</a:t>
            </a:r>
          </a:p>
          <a:p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M:0    K:0</a:t>
            </a:r>
          </a:p>
        </p:txBody>
      </p:sp>
      <p:sp>
        <p:nvSpPr>
          <p:cNvPr id="26" name="대각선 방향의 모서리가 둥근 사각형 25"/>
          <p:cNvSpPr/>
          <p:nvPr/>
        </p:nvSpPr>
        <p:spPr>
          <a:xfrm>
            <a:off x="6540286" y="3797694"/>
            <a:ext cx="1487837" cy="824256"/>
          </a:xfrm>
          <a:prstGeom prst="round2Diag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78155" y="3790953"/>
            <a:ext cx="6880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R : </a:t>
            </a:r>
            <a:r>
              <a:rPr lang="en-US" altLang="ko-KR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4</a:t>
            </a:r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0</a:t>
            </a:r>
          </a:p>
          <a:p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G : 31</a:t>
            </a:r>
          </a:p>
          <a:p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B : 28</a:t>
            </a:r>
            <a:endParaRPr lang="ko-KR" altLang="en-US" sz="14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681832" y="4025156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#281e1c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282970" y="3797694"/>
            <a:ext cx="1133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C:70   Y:70</a:t>
            </a:r>
          </a:p>
          <a:p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M:70   K:70</a:t>
            </a:r>
          </a:p>
        </p:txBody>
      </p:sp>
    </p:spTree>
    <p:extLst>
      <p:ext uri="{BB962C8B-B14F-4D97-AF65-F5344CB8AC3E}">
        <p14:creationId xmlns:p14="http://schemas.microsoft.com/office/powerpoint/2010/main" val="1545523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76515" y="6360887"/>
            <a:ext cx="1386114" cy="685800"/>
          </a:xfrm>
        </p:spPr>
        <p:txBody>
          <a:bodyPr/>
          <a:lstStyle/>
          <a:p>
            <a:r>
              <a:rPr lang="en-US" altLang="ko-KR" dirty="0" err="1" smtClean="0">
                <a:solidFill>
                  <a:schemeClr val="bg1"/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febreze</a:t>
            </a:r>
            <a:endParaRPr lang="ko-KR" altLang="en-US" dirty="0">
              <a:solidFill>
                <a:schemeClr val="bg1"/>
              </a:solidFill>
              <a:latin typeface="a치어리더" panose="02020600000000000000" pitchFamily="18" charset="-127"/>
              <a:ea typeface="a치어리더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41772" y="435429"/>
            <a:ext cx="2183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a우주소년" panose="02020600000000000000" pitchFamily="18" charset="-127"/>
                <a:ea typeface="a우주소년" panose="02020600000000000000" pitchFamily="18" charset="-127"/>
              </a:rPr>
              <a:t>4. </a:t>
            </a:r>
            <a:r>
              <a:rPr lang="ko-KR" altLang="en-US" sz="3600" dirty="0" smtClean="0">
                <a:latin typeface="a우주소년" panose="02020600000000000000" pitchFamily="18" charset="-127"/>
                <a:ea typeface="a우주소년" panose="02020600000000000000" pitchFamily="18" charset="-127"/>
              </a:rPr>
              <a:t>카테고리</a:t>
            </a:r>
            <a:endParaRPr lang="ko-KR" altLang="en-US" sz="3600" dirty="0">
              <a:latin typeface="a우주소년" panose="02020600000000000000" pitchFamily="18" charset="-127"/>
              <a:ea typeface="a우주소년" panose="02020600000000000000" pitchFamily="18" charset="-127"/>
            </a:endParaRPr>
          </a:p>
        </p:txBody>
      </p: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2188813870"/>
              </p:ext>
            </p:extLst>
          </p:nvPr>
        </p:nvGraphicFramePr>
        <p:xfrm>
          <a:off x="1158240" y="741680"/>
          <a:ext cx="9936480" cy="53966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6703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76515" y="6360887"/>
            <a:ext cx="1386114" cy="685800"/>
          </a:xfrm>
        </p:spPr>
        <p:txBody>
          <a:bodyPr/>
          <a:lstStyle/>
          <a:p>
            <a:r>
              <a:rPr lang="en-US" altLang="ko-KR" dirty="0" err="1" smtClean="0">
                <a:solidFill>
                  <a:schemeClr val="bg1"/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febreze</a:t>
            </a:r>
            <a:endParaRPr lang="ko-KR" altLang="en-US" dirty="0">
              <a:solidFill>
                <a:schemeClr val="bg1"/>
              </a:solidFill>
              <a:latin typeface="a치어리더" panose="02020600000000000000" pitchFamily="18" charset="-127"/>
              <a:ea typeface="a치어리더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41772" y="435429"/>
            <a:ext cx="3001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a우주소년" panose="02020600000000000000" pitchFamily="18" charset="-127"/>
                <a:ea typeface="a우주소년" panose="02020600000000000000" pitchFamily="18" charset="-127"/>
              </a:rPr>
              <a:t>5. </a:t>
            </a:r>
            <a:r>
              <a:rPr lang="ko-KR" altLang="en-US" sz="3600" dirty="0" smtClean="0">
                <a:latin typeface="a우주소년" panose="02020600000000000000" pitchFamily="18" charset="-127"/>
                <a:ea typeface="a우주소년" panose="02020600000000000000" pitchFamily="18" charset="-127"/>
              </a:rPr>
              <a:t>페르소나 분석</a:t>
            </a:r>
            <a:endParaRPr lang="ko-KR" altLang="en-US" sz="3600" dirty="0">
              <a:latin typeface="a우주소년" panose="02020600000000000000" pitchFamily="18" charset="-127"/>
              <a:ea typeface="a우주소년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6515" y="2774105"/>
            <a:ext cx="507542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▶ </a:t>
            </a:r>
            <a:r>
              <a:rPr lang="ko-KR" altLang="en-US" sz="1400" dirty="0" err="1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김대학</a:t>
            </a:r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/21</a:t>
            </a:r>
            <a:r>
              <a:rPr lang="ko-KR" altLang="en-US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세</a:t>
            </a:r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/</a:t>
            </a:r>
            <a:r>
              <a:rPr lang="ko-KR" altLang="en-US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남</a:t>
            </a:r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/</a:t>
            </a:r>
            <a:r>
              <a:rPr lang="ko-KR" altLang="en-US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대학생</a:t>
            </a:r>
            <a:endParaRPr lang="en-US" altLang="ko-KR" sz="1400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▶ 현재 대학교 앞에서 </a:t>
            </a:r>
            <a:r>
              <a:rPr lang="ko-KR" altLang="en-US" sz="1400" dirty="0" err="1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자취하고있다</a:t>
            </a:r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. </a:t>
            </a:r>
            <a:r>
              <a:rPr lang="ko-KR" altLang="en-US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혼자 살며</a:t>
            </a:r>
            <a:endParaRPr lang="en-US" altLang="ko-KR" sz="1400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   </a:t>
            </a:r>
            <a:r>
              <a:rPr lang="ko-KR" altLang="en-US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가사일을 꼼꼼히 하지 못해 냄새가 나지는 않을까 걱정한다</a:t>
            </a:r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▶ 목적 </a:t>
            </a:r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: </a:t>
            </a:r>
            <a:r>
              <a:rPr lang="ko-KR" altLang="en-US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제품을 조금 더 저렴하게 구매하고 싶다</a:t>
            </a:r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    	     </a:t>
            </a:r>
            <a:r>
              <a:rPr lang="ko-KR" altLang="en-US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직접 구매한 사람들의 후기를 알고 싶다</a:t>
            </a:r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.</a:t>
            </a:r>
            <a:endParaRPr lang="ko-KR" altLang="en-US" sz="14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58" y="1561001"/>
            <a:ext cx="822627" cy="11346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01955" y="2774105"/>
            <a:ext cx="473078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▶ 박주부</a:t>
            </a:r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/30</a:t>
            </a:r>
            <a:r>
              <a:rPr lang="ko-KR" altLang="en-US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세</a:t>
            </a:r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/</a:t>
            </a:r>
            <a:r>
              <a:rPr lang="ko-KR" altLang="en-US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여</a:t>
            </a:r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/</a:t>
            </a:r>
            <a:r>
              <a:rPr lang="ko-KR" altLang="en-US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주부</a:t>
            </a:r>
            <a:endParaRPr lang="en-US" altLang="ko-KR" sz="1400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▶ 어린 자녀를 키우고 있다</a:t>
            </a:r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. </a:t>
            </a:r>
            <a:r>
              <a:rPr lang="ko-KR" altLang="en-US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집안의 청결과 아이의 건강에</a:t>
            </a:r>
            <a:endParaRPr lang="en-US" altLang="ko-KR" sz="1400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   </a:t>
            </a:r>
            <a:r>
              <a:rPr lang="ko-KR" altLang="en-US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가장 큰 관심이 있다</a:t>
            </a:r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▶ 목적 </a:t>
            </a:r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: </a:t>
            </a:r>
            <a:r>
              <a:rPr lang="ko-KR" altLang="en-US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제품에 어떤 성분이 들어있는지 </a:t>
            </a:r>
            <a:r>
              <a:rPr lang="ko-KR" altLang="en-US" sz="1400" dirty="0" err="1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알고싶다</a:t>
            </a:r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	     </a:t>
            </a:r>
            <a:r>
              <a:rPr lang="ko-KR" altLang="en-US" sz="1400" dirty="0" err="1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향균이</a:t>
            </a:r>
            <a:r>
              <a:rPr lang="ko-KR" altLang="en-US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 제대로 되는지 알고 싶다</a:t>
            </a:r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.</a:t>
            </a:r>
            <a:endParaRPr lang="ko-KR" altLang="en-US" sz="14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698" y="1561001"/>
            <a:ext cx="822627" cy="113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3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463668" y="2885853"/>
            <a:ext cx="7054905" cy="859884"/>
          </a:xfrm>
        </p:spPr>
        <p:txBody>
          <a:bodyPr>
            <a:noAutofit/>
          </a:bodyPr>
          <a:lstStyle/>
          <a:p>
            <a:pPr algn="ctr"/>
            <a:r>
              <a:rPr lang="en-US" altLang="ko-KR" sz="44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2. </a:t>
            </a:r>
            <a:r>
              <a:rPr lang="ko-KR" altLang="en-US" sz="44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아이디어 스케치</a:t>
            </a:r>
            <a:endParaRPr lang="ko-KR" altLang="en-US" sz="44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8280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6312"/>
            <a:ext cx="4336266" cy="5781688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76515" y="6360887"/>
            <a:ext cx="1386114" cy="685800"/>
          </a:xfrm>
        </p:spPr>
        <p:txBody>
          <a:bodyPr/>
          <a:lstStyle/>
          <a:p>
            <a:r>
              <a:rPr lang="en-US" altLang="ko-KR" dirty="0" err="1" smtClean="0">
                <a:solidFill>
                  <a:schemeClr val="bg1"/>
                </a:solidFill>
                <a:latin typeface="a치어리더" panose="02020600000000000000" pitchFamily="18" charset="-127"/>
                <a:ea typeface="a치어리더" panose="02020600000000000000" pitchFamily="18" charset="-127"/>
              </a:rPr>
              <a:t>febreze</a:t>
            </a:r>
            <a:endParaRPr lang="ko-KR" altLang="en-US" dirty="0">
              <a:solidFill>
                <a:schemeClr val="bg1"/>
              </a:solidFill>
              <a:latin typeface="a치어리더" panose="02020600000000000000" pitchFamily="18" charset="-127"/>
              <a:ea typeface="a치어리더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41772" y="435429"/>
            <a:ext cx="3305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a우주소년" panose="02020600000000000000" pitchFamily="18" charset="-127"/>
                <a:ea typeface="a우주소년" panose="02020600000000000000" pitchFamily="18" charset="-127"/>
              </a:rPr>
              <a:t>1. </a:t>
            </a:r>
            <a:r>
              <a:rPr lang="ko-KR" altLang="en-US" sz="3600" dirty="0" smtClean="0">
                <a:latin typeface="a우주소년" panose="02020600000000000000" pitchFamily="18" charset="-127"/>
                <a:ea typeface="a우주소년" panose="02020600000000000000" pitchFamily="18" charset="-127"/>
              </a:rPr>
              <a:t>아이디어 스케치</a:t>
            </a:r>
            <a:endParaRPr lang="ko-KR" altLang="en-US" sz="3600" dirty="0">
              <a:latin typeface="a우주소년" panose="02020600000000000000" pitchFamily="18" charset="-127"/>
              <a:ea typeface="a우주소년" panose="02020600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038" y="1076312"/>
            <a:ext cx="4336266" cy="57816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734" y="1076312"/>
            <a:ext cx="4336266" cy="5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75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463668" y="2885853"/>
            <a:ext cx="7054905" cy="859884"/>
          </a:xfrm>
        </p:spPr>
        <p:txBody>
          <a:bodyPr>
            <a:noAutofit/>
          </a:bodyPr>
          <a:lstStyle/>
          <a:p>
            <a:pPr algn="ctr"/>
            <a:r>
              <a:rPr lang="en-US" altLang="ko-KR" sz="4400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3. </a:t>
            </a:r>
            <a:r>
              <a:rPr lang="ko-KR" altLang="en-US" sz="4400" dirty="0" err="1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프로토타입</a:t>
            </a:r>
            <a:endParaRPr lang="ko-KR" altLang="en-US" sz="4400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4149128"/>
      </p:ext>
    </p:extLst>
  </p:cSld>
  <p:clrMapOvr>
    <a:masterClrMapping/>
  </p:clrMapOvr>
</p:sld>
</file>

<file path=ppt/theme/theme1.xml><?xml version="1.0" encoding="utf-8"?>
<a:theme xmlns:a="http://schemas.openxmlformats.org/drawingml/2006/main" name="비행기 구름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TM04033937[[fn=비행기 구름]]</Template>
  <TotalTime>91</TotalTime>
  <Words>420</Words>
  <Application>Microsoft Office PowerPoint</Application>
  <PresentationFormat>와이드스크린</PresentationFormat>
  <Paragraphs>167</Paragraphs>
  <Slides>25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5" baseType="lpstr">
      <vt:lpstr>맑은 고딕</vt:lpstr>
      <vt:lpstr>210 맨발의청춘 L</vt:lpstr>
      <vt:lpstr>a우주소년</vt:lpstr>
      <vt:lpstr>210 오늘밤 R</vt:lpstr>
      <vt:lpstr>a치어리더</vt:lpstr>
      <vt:lpstr>Century Gothic</vt:lpstr>
      <vt:lpstr>a시월구일2</vt:lpstr>
      <vt:lpstr>a발레리나</vt:lpstr>
      <vt:lpstr>Arial</vt:lpstr>
      <vt:lpstr>비행기 구름</vt:lpstr>
      <vt:lpstr>페브리즈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페브리즈</dc:title>
  <dc:creator>Windows 사용자</dc:creator>
  <cp:lastModifiedBy>Windows 사용자</cp:lastModifiedBy>
  <cp:revision>10</cp:revision>
  <dcterms:created xsi:type="dcterms:W3CDTF">2017-12-01T12:19:32Z</dcterms:created>
  <dcterms:modified xsi:type="dcterms:W3CDTF">2017-12-04T04:59:08Z</dcterms:modified>
</cp:coreProperties>
</file>